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126987298" r:id="rId5"/>
    <p:sldId id="2126987249" r:id="rId6"/>
    <p:sldId id="2126987274" r:id="rId7"/>
    <p:sldId id="2126987218" r:id="rId8"/>
    <p:sldId id="2126987315" r:id="rId9"/>
    <p:sldId id="2126987311" r:id="rId10"/>
    <p:sldId id="2126987313" r:id="rId11"/>
    <p:sldId id="2126987318" r:id="rId12"/>
    <p:sldId id="2126987320" r:id="rId13"/>
    <p:sldId id="2126987271" r:id="rId14"/>
    <p:sldId id="2126987307" r:id="rId15"/>
    <p:sldId id="2126987316" r:id="rId16"/>
    <p:sldId id="2126987319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lk" id="{65F2B47E-BD4F-4381-94BC-51E1EDA668CA}">
          <p14:sldIdLst>
            <p14:sldId id="2126987298"/>
            <p14:sldId id="2126987249"/>
            <p14:sldId id="2126987274"/>
            <p14:sldId id="2126987218"/>
            <p14:sldId id="2126987315"/>
            <p14:sldId id="2126987311"/>
            <p14:sldId id="2126987313"/>
            <p14:sldId id="2126987318"/>
            <p14:sldId id="2126987320"/>
            <p14:sldId id="2126987271"/>
            <p14:sldId id="2126987307"/>
            <p14:sldId id="2126987316"/>
            <p14:sldId id="2126987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45AA29-C0C7-8058-B5C0-1989C7CE5130}" name="Brox, Sigrun" initials="BS" userId="S::sigrun.brox@accso.de::061b5976-ec37-4326-ba6e-da89554d33f0" providerId="AD"/>
  <p188:author id="{075E8D68-A2F4-AF22-BEBB-21C03942976F}" name="Kraus, Florian" initials="KF" userId="S::florian.kraus@accso.de::c4d1760f-aff3-423e-97cb-ae5b4ddf634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75"/>
    <a:srgbClr val="2DFA87"/>
    <a:srgbClr val="FFFFFF"/>
    <a:srgbClr val="003C3C"/>
    <a:srgbClr val="1B1B2D"/>
    <a:srgbClr val="123C3B"/>
    <a:srgbClr val="DB41D0"/>
    <a:srgbClr val="47FB96"/>
    <a:srgbClr val="FF8228"/>
    <a:srgbClr val="787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0CAE5-146A-45B8-A767-5735CB0205AA}" v="146" dt="2023-11-28T07:55:59.4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0" autoAdjust="0"/>
    <p:restoredTop sz="95510" autoAdjust="0"/>
  </p:normalViewPr>
  <p:slideViewPr>
    <p:cSldViewPr snapToObjects="1">
      <p:cViewPr varScale="1">
        <p:scale>
          <a:sx n="87" d="100"/>
          <a:sy n="87" d="100"/>
        </p:scale>
        <p:origin x="474" y="84"/>
      </p:cViewPr>
      <p:guideLst/>
    </p:cSldViewPr>
  </p:slideViewPr>
  <p:outlineViewPr>
    <p:cViewPr>
      <p:scale>
        <a:sx n="33" d="100"/>
        <a:sy n="33" d="100"/>
      </p:scale>
      <p:origin x="0" y="-718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20" d="100"/>
        <a:sy n="20" d="100"/>
      </p:scale>
      <p:origin x="0" y="-21972"/>
    </p:cViewPr>
  </p:sorterViewPr>
  <p:notesViewPr>
    <p:cSldViewPr snapToObjects="1" showGuides="1">
      <p:cViewPr>
        <p:scale>
          <a:sx n="71" d="100"/>
          <a:sy n="71" d="100"/>
        </p:scale>
        <p:origin x="4688" y="12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Neil" userId="666b3560-10c6-47c6-810b-0f5c9f3d8792" providerId="ADAL" clId="{4E20CAE5-146A-45B8-A767-5735CB0205AA}"/>
    <pc:docChg chg="undo redo custSel addSld delSld modSld sldOrd delSection modSection">
      <pc:chgData name="Thompson, Neil" userId="666b3560-10c6-47c6-810b-0f5c9f3d8792" providerId="ADAL" clId="{4E20CAE5-146A-45B8-A767-5735CB0205AA}" dt="2023-11-29T23:21:25.376" v="2256" actId="1076"/>
      <pc:docMkLst>
        <pc:docMk/>
      </pc:docMkLst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890369847" sldId="53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111729633" sldId="91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9047613" sldId="92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642583969" sldId="930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95652954" sldId="93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989584120" sldId="93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7080705" sldId="93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513062442" sldId="94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12645845" sldId="94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328793787" sldId="94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27345750" sldId="212698716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961683093" sldId="212698716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343184863" sldId="212698716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896977088" sldId="212698716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46821851" sldId="2126987170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676657915" sldId="2126987171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4268484758" sldId="212698718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969883368" sldId="212698718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718400741" sldId="2126987206"/>
        </pc:sldMkLst>
      </pc:sldChg>
      <pc:sldChg chg="delSp modSp mod ord">
        <pc:chgData name="Thompson, Neil" userId="666b3560-10c6-47c6-810b-0f5c9f3d8792" providerId="ADAL" clId="{4E20CAE5-146A-45B8-A767-5735CB0205AA}" dt="2023-11-26T22:31:38.566" v="2080" actId="20577"/>
        <pc:sldMkLst>
          <pc:docMk/>
          <pc:sldMk cId="2601154525" sldId="2126987218"/>
        </pc:sldMkLst>
        <pc:spChg chg="mod">
          <ac:chgData name="Thompson, Neil" userId="666b3560-10c6-47c6-810b-0f5c9f3d8792" providerId="ADAL" clId="{4E20CAE5-146A-45B8-A767-5735CB0205AA}" dt="2023-11-26T22:31:38.566" v="2080" actId="20577"/>
          <ac:spMkLst>
            <pc:docMk/>
            <pc:sldMk cId="2601154525" sldId="2126987218"/>
            <ac:spMk id="2" creationId="{03F62FE8-F5F9-F71A-8CC7-59AEC3A5BF5F}"/>
          </ac:spMkLst>
        </pc:spChg>
        <pc:spChg chg="mod">
          <ac:chgData name="Thompson, Neil" userId="666b3560-10c6-47c6-810b-0f5c9f3d8792" providerId="ADAL" clId="{4E20CAE5-146A-45B8-A767-5735CB0205AA}" dt="2023-11-26T19:31:42.360" v="864" actId="20577"/>
          <ac:spMkLst>
            <pc:docMk/>
            <pc:sldMk cId="2601154525" sldId="2126987218"/>
            <ac:spMk id="3" creationId="{1BA63523-8E21-FCD9-2594-28D580C359A4}"/>
          </ac:spMkLst>
        </pc:spChg>
        <pc:spChg chg="del mod">
          <ac:chgData name="Thompson, Neil" userId="666b3560-10c6-47c6-810b-0f5c9f3d8792" providerId="ADAL" clId="{4E20CAE5-146A-45B8-A767-5735CB0205AA}" dt="2023-11-26T19:30:30.908" v="844" actId="478"/>
          <ac:spMkLst>
            <pc:docMk/>
            <pc:sldMk cId="2601154525" sldId="2126987218"/>
            <ac:spMk id="4" creationId="{EF83EC1A-655F-E002-A2FC-BDF23C1B0949}"/>
          </ac:spMkLst>
        </pc:spChg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171042750" sldId="212698723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470363710" sldId="212698723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933161749" sldId="212698723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886163792" sldId="212698723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681361269" sldId="212698724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73197845" sldId="212698724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597999035" sldId="2126987245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352247818" sldId="212698724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184882885" sldId="2126987247"/>
        </pc:sldMkLst>
      </pc:sldChg>
      <pc:sldChg chg="addSp delSp modSp mod ord">
        <pc:chgData name="Thompson, Neil" userId="666b3560-10c6-47c6-810b-0f5c9f3d8792" providerId="ADAL" clId="{4E20CAE5-146A-45B8-A767-5735CB0205AA}" dt="2023-11-26T21:46:16.820" v="1533"/>
        <pc:sldMkLst>
          <pc:docMk/>
          <pc:sldMk cId="4187870997" sldId="2126987249"/>
        </pc:sldMkLst>
        <pc:spChg chg="mod">
          <ac:chgData name="Thompson, Neil" userId="666b3560-10c6-47c6-810b-0f5c9f3d8792" providerId="ADAL" clId="{4E20CAE5-146A-45B8-A767-5735CB0205AA}" dt="2023-11-26T20:48:58.723" v="1379" actId="20577"/>
          <ac:spMkLst>
            <pc:docMk/>
            <pc:sldMk cId="4187870997" sldId="2126987249"/>
            <ac:spMk id="4" creationId="{7255ADAE-5929-1C53-511A-A128210A3B1D}"/>
          </ac:spMkLst>
        </pc:spChg>
        <pc:spChg chg="del">
          <ac:chgData name="Thompson, Neil" userId="666b3560-10c6-47c6-810b-0f5c9f3d8792" providerId="ADAL" clId="{4E20CAE5-146A-45B8-A767-5735CB0205AA}" dt="2023-11-26T19:30:06.294" v="820" actId="478"/>
          <ac:spMkLst>
            <pc:docMk/>
            <pc:sldMk cId="4187870997" sldId="2126987249"/>
            <ac:spMk id="5" creationId="{6728BF3E-F6E1-FB66-3BB0-83662048CDBC}"/>
          </ac:spMkLst>
        </pc:spChg>
        <pc:spChg chg="del">
          <ac:chgData name="Thompson, Neil" userId="666b3560-10c6-47c6-810b-0f5c9f3d8792" providerId="ADAL" clId="{4E20CAE5-146A-45B8-A767-5735CB0205AA}" dt="2023-11-26T19:30:04.059" v="819" actId="478"/>
          <ac:spMkLst>
            <pc:docMk/>
            <pc:sldMk cId="4187870997" sldId="2126987249"/>
            <ac:spMk id="6" creationId="{8F8CF944-8E22-7109-1875-8D2E9D434681}"/>
          </ac:spMkLst>
        </pc:spChg>
        <pc:spChg chg="add del mod">
          <ac:chgData name="Thompson, Neil" userId="666b3560-10c6-47c6-810b-0f5c9f3d8792" providerId="ADAL" clId="{4E20CAE5-146A-45B8-A767-5735CB0205AA}" dt="2023-11-25T20:12:34.562" v="18" actId="20577"/>
          <ac:spMkLst>
            <pc:docMk/>
            <pc:sldMk cId="4187870997" sldId="2126987249"/>
            <ac:spMk id="7" creationId="{EB715B48-9DE2-7BC6-54BB-996C86B0DA13}"/>
          </ac:spMkLst>
        </pc:spChg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65319394" sldId="2126987250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067363370" sldId="2126987251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477962177" sldId="212698725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722705243" sldId="212698725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4182816986" sldId="2126987255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004227518" sldId="212698725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37824958" sldId="212698725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525140680" sldId="212698725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50605601" sldId="212698725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648924675" sldId="2126987262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694869359" sldId="212698726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967096083" sldId="2126987265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917231129" sldId="212698726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4260963087" sldId="212698726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48033620" sldId="2126987268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993528161" sldId="212698726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30130015" sldId="2126987270"/>
        </pc:sldMkLst>
      </pc:sldChg>
      <pc:sldChg chg="addSp delSp modSp mod ord">
        <pc:chgData name="Thompson, Neil" userId="666b3560-10c6-47c6-810b-0f5c9f3d8792" providerId="ADAL" clId="{4E20CAE5-146A-45B8-A767-5735CB0205AA}" dt="2023-11-29T23:15:57.348" v="2254" actId="20577"/>
        <pc:sldMkLst>
          <pc:docMk/>
          <pc:sldMk cId="59527303" sldId="2126987271"/>
        </pc:sldMkLst>
        <pc:spChg chg="add mod">
          <ac:chgData name="Thompson, Neil" userId="666b3560-10c6-47c6-810b-0f5c9f3d8792" providerId="ADAL" clId="{4E20CAE5-146A-45B8-A767-5735CB0205AA}" dt="2023-11-26T21:37:52.076" v="1436" actId="20577"/>
          <ac:spMkLst>
            <pc:docMk/>
            <pc:sldMk cId="59527303" sldId="2126987271"/>
            <ac:spMk id="2" creationId="{B01A3964-6E84-A38D-6017-F95CD9D6E5AE}"/>
          </ac:spMkLst>
        </pc:spChg>
        <pc:spChg chg="add del mod">
          <ac:chgData name="Thompson, Neil" userId="666b3560-10c6-47c6-810b-0f5c9f3d8792" providerId="ADAL" clId="{4E20CAE5-146A-45B8-A767-5735CB0205AA}" dt="2023-11-26T21:37:15.826" v="1386" actId="478"/>
          <ac:spMkLst>
            <pc:docMk/>
            <pc:sldMk cId="59527303" sldId="2126987271"/>
            <ac:spMk id="4" creationId="{6B82BF70-7B98-082A-29AF-C0E4C35D294A}"/>
          </ac:spMkLst>
        </pc:spChg>
        <pc:spChg chg="add del mod">
          <ac:chgData name="Thompson, Neil" userId="666b3560-10c6-47c6-810b-0f5c9f3d8792" providerId="ADAL" clId="{4E20CAE5-146A-45B8-A767-5735CB0205AA}" dt="2023-11-26T21:37:58.726" v="1441" actId="478"/>
          <ac:spMkLst>
            <pc:docMk/>
            <pc:sldMk cId="59527303" sldId="2126987271"/>
            <ac:spMk id="6" creationId="{70FA4589-B702-559D-B6C8-B6D1BFBFC4CF}"/>
          </ac:spMkLst>
        </pc:spChg>
        <pc:spChg chg="add del mod">
          <ac:chgData name="Thompson, Neil" userId="666b3560-10c6-47c6-810b-0f5c9f3d8792" providerId="ADAL" clId="{4E20CAE5-146A-45B8-A767-5735CB0205AA}" dt="2023-11-26T21:37:59.187" v="1442" actId="478"/>
          <ac:spMkLst>
            <pc:docMk/>
            <pc:sldMk cId="59527303" sldId="2126987271"/>
            <ac:spMk id="8" creationId="{444AFB2A-A1EF-C7DF-8670-5C517E1C61A3}"/>
          </ac:spMkLst>
        </pc:spChg>
        <pc:spChg chg="add del mod">
          <ac:chgData name="Thompson, Neil" userId="666b3560-10c6-47c6-810b-0f5c9f3d8792" providerId="ADAL" clId="{4E20CAE5-146A-45B8-A767-5735CB0205AA}" dt="2023-11-26T21:38:00.688" v="1444" actId="478"/>
          <ac:spMkLst>
            <pc:docMk/>
            <pc:sldMk cId="59527303" sldId="2126987271"/>
            <ac:spMk id="10" creationId="{4ED4C405-CF91-9B02-A1C8-008493BD29C9}"/>
          </ac:spMkLst>
        </pc:spChg>
        <pc:spChg chg="mod">
          <ac:chgData name="Thompson, Neil" userId="666b3560-10c6-47c6-810b-0f5c9f3d8792" providerId="ADAL" clId="{4E20CAE5-146A-45B8-A767-5735CB0205AA}" dt="2023-11-26T21:46:47.380" v="1536"/>
          <ac:spMkLst>
            <pc:docMk/>
            <pc:sldMk cId="59527303" sldId="2126987271"/>
            <ac:spMk id="11" creationId="{04435FF0-9D8C-ABF0-FD1A-4B88451F4292}"/>
          </ac:spMkLst>
        </pc:spChg>
        <pc:spChg chg="add del mod">
          <ac:chgData name="Thompson, Neil" userId="666b3560-10c6-47c6-810b-0f5c9f3d8792" providerId="ADAL" clId="{4E20CAE5-146A-45B8-A767-5735CB0205AA}" dt="2023-11-26T21:38:00.049" v="1443" actId="478"/>
          <ac:spMkLst>
            <pc:docMk/>
            <pc:sldMk cId="59527303" sldId="2126987271"/>
            <ac:spMk id="13" creationId="{71BB0AC8-E5C0-B778-7685-FE8833DF839A}"/>
          </ac:spMkLst>
        </pc:spChg>
        <pc:spChg chg="add del mod">
          <ac:chgData name="Thompson, Neil" userId="666b3560-10c6-47c6-810b-0f5c9f3d8792" providerId="ADAL" clId="{4E20CAE5-146A-45B8-A767-5735CB0205AA}" dt="2023-11-26T21:38:02.958" v="1446" actId="478"/>
          <ac:spMkLst>
            <pc:docMk/>
            <pc:sldMk cId="59527303" sldId="2126987271"/>
            <ac:spMk id="15" creationId="{5B4AE586-843B-8B9B-857F-5DAAE60BDB09}"/>
          </ac:spMkLst>
        </pc:spChg>
        <pc:spChg chg="add del mod">
          <ac:chgData name="Thompson, Neil" userId="666b3560-10c6-47c6-810b-0f5c9f3d8792" providerId="ADAL" clId="{4E20CAE5-146A-45B8-A767-5735CB0205AA}" dt="2023-11-26T21:38:04.469" v="1448" actId="478"/>
          <ac:spMkLst>
            <pc:docMk/>
            <pc:sldMk cId="59527303" sldId="2126987271"/>
            <ac:spMk id="17" creationId="{C26576AB-3C10-5BCA-8726-94FD4A264D56}"/>
          </ac:spMkLst>
        </pc:spChg>
        <pc:spChg chg="add del mod ord">
          <ac:chgData name="Thompson, Neil" userId="666b3560-10c6-47c6-810b-0f5c9f3d8792" providerId="ADAL" clId="{4E20CAE5-146A-45B8-A767-5735CB0205AA}" dt="2023-11-26T21:39:37.850" v="1466" actId="478"/>
          <ac:spMkLst>
            <pc:docMk/>
            <pc:sldMk cId="59527303" sldId="2126987271"/>
            <ac:spMk id="19" creationId="{E9FD55AF-8BD3-3AB4-E8C0-FF001ECB7957}"/>
          </ac:spMkLst>
        </pc:spChg>
        <pc:spChg chg="add del mod">
          <ac:chgData name="Thompson, Neil" userId="666b3560-10c6-47c6-810b-0f5c9f3d8792" providerId="ADAL" clId="{4E20CAE5-146A-45B8-A767-5735CB0205AA}" dt="2023-11-26T21:39:05.910" v="1452"/>
          <ac:spMkLst>
            <pc:docMk/>
            <pc:sldMk cId="59527303" sldId="2126987271"/>
            <ac:spMk id="20" creationId="{57B3AA53-C5C0-3464-BBA4-0317BAE401E6}"/>
          </ac:spMkLst>
        </pc:spChg>
        <pc:spChg chg="add del">
          <ac:chgData name="Thompson, Neil" userId="666b3560-10c6-47c6-810b-0f5c9f3d8792" providerId="ADAL" clId="{4E20CAE5-146A-45B8-A767-5735CB0205AA}" dt="2023-11-26T21:39:08.446" v="1454"/>
          <ac:spMkLst>
            <pc:docMk/>
            <pc:sldMk cId="59527303" sldId="2126987271"/>
            <ac:spMk id="21" creationId="{3F85D6A5-2B4D-FA78-A685-E3888603CA91}"/>
          </ac:spMkLst>
        </pc:spChg>
        <pc:spChg chg="mod">
          <ac:chgData name="Thompson, Neil" userId="666b3560-10c6-47c6-810b-0f5c9f3d8792" providerId="ADAL" clId="{4E20CAE5-146A-45B8-A767-5735CB0205AA}" dt="2023-11-29T23:15:57.348" v="2254" actId="20577"/>
          <ac:spMkLst>
            <pc:docMk/>
            <pc:sldMk cId="59527303" sldId="2126987271"/>
            <ac:spMk id="24" creationId="{647C5924-D207-E10D-ED0B-4FAB23CA92C2}"/>
          </ac:spMkLst>
        </pc:spChg>
        <pc:spChg chg="add del">
          <ac:chgData name="Thompson, Neil" userId="666b3560-10c6-47c6-810b-0f5c9f3d8792" providerId="ADAL" clId="{4E20CAE5-146A-45B8-A767-5735CB0205AA}" dt="2023-11-26T21:39:17.383" v="1456"/>
          <ac:spMkLst>
            <pc:docMk/>
            <pc:sldMk cId="59527303" sldId="2126987271"/>
            <ac:spMk id="25" creationId="{5326B106-E4D6-38E2-0590-B156F37A40E0}"/>
          </ac:spMkLst>
        </pc:spChg>
        <pc:spChg chg="add del">
          <ac:chgData name="Thompson, Neil" userId="666b3560-10c6-47c6-810b-0f5c9f3d8792" providerId="ADAL" clId="{4E20CAE5-146A-45B8-A767-5735CB0205AA}" dt="2023-11-26T21:39:51.089" v="1470"/>
          <ac:spMkLst>
            <pc:docMk/>
            <pc:sldMk cId="59527303" sldId="2126987271"/>
            <ac:spMk id="27" creationId="{32FC43FB-7168-14CB-8130-155D90CC3AEA}"/>
          </ac:spMkLst>
        </pc:spChg>
        <pc:spChg chg="add del">
          <ac:chgData name="Thompson, Neil" userId="666b3560-10c6-47c6-810b-0f5c9f3d8792" providerId="ADAL" clId="{4E20CAE5-146A-45B8-A767-5735CB0205AA}" dt="2023-11-26T21:40:10.276" v="1476"/>
          <ac:spMkLst>
            <pc:docMk/>
            <pc:sldMk cId="59527303" sldId="2126987271"/>
            <ac:spMk id="29" creationId="{83EEE7AF-3E47-E39B-0F4A-DCE4B22A7B17}"/>
          </ac:spMkLst>
        </pc:spChg>
        <pc:spChg chg="add del">
          <ac:chgData name="Thompson, Neil" userId="666b3560-10c6-47c6-810b-0f5c9f3d8792" providerId="ADAL" clId="{4E20CAE5-146A-45B8-A767-5735CB0205AA}" dt="2023-11-26T21:40:57.269" v="1492" actId="478"/>
          <ac:spMkLst>
            <pc:docMk/>
            <pc:sldMk cId="59527303" sldId="2126987271"/>
            <ac:spMk id="39" creationId="{D778D323-571F-567C-91C6-363FA929E2C4}"/>
          </ac:spMkLst>
        </pc:spChg>
        <pc:picChg chg="del mod">
          <ac:chgData name="Thompson, Neil" userId="666b3560-10c6-47c6-810b-0f5c9f3d8792" providerId="ADAL" clId="{4E20CAE5-146A-45B8-A767-5735CB0205AA}" dt="2023-11-26T21:39:02.593" v="1450" actId="478"/>
          <ac:picMkLst>
            <pc:docMk/>
            <pc:sldMk cId="59527303" sldId="2126987271"/>
            <ac:picMk id="23" creationId="{60B125B0-4EA7-4D5B-C5F7-9E08AC13196F}"/>
          </ac:picMkLst>
        </pc:picChg>
        <pc:picChg chg="add mod">
          <ac:chgData name="Thompson, Neil" userId="666b3560-10c6-47c6-810b-0f5c9f3d8792" providerId="ADAL" clId="{4E20CAE5-146A-45B8-A767-5735CB0205AA}" dt="2023-11-26T21:40:37.350" v="1487" actId="1076"/>
          <ac:picMkLst>
            <pc:docMk/>
            <pc:sldMk cId="59527303" sldId="2126987271"/>
            <ac:picMk id="26" creationId="{1BADC913-5FFA-A604-D989-EA806089E93A}"/>
          </ac:picMkLst>
        </pc:picChg>
        <pc:picChg chg="add mod">
          <ac:chgData name="Thompson, Neil" userId="666b3560-10c6-47c6-810b-0f5c9f3d8792" providerId="ADAL" clId="{4E20CAE5-146A-45B8-A767-5735CB0205AA}" dt="2023-11-26T21:41:35.678" v="1502" actId="1076"/>
          <ac:picMkLst>
            <pc:docMk/>
            <pc:sldMk cId="59527303" sldId="2126987271"/>
            <ac:picMk id="28" creationId="{8867810E-F474-62D9-64B9-C68DFC508E90}"/>
          </ac:picMkLst>
        </pc:picChg>
        <pc:picChg chg="add del mod">
          <ac:chgData name="Thompson, Neil" userId="666b3560-10c6-47c6-810b-0f5c9f3d8792" providerId="ADAL" clId="{4E20CAE5-146A-45B8-A767-5735CB0205AA}" dt="2023-11-26T21:40:13.763" v="1479" actId="21"/>
          <ac:picMkLst>
            <pc:docMk/>
            <pc:sldMk cId="59527303" sldId="2126987271"/>
            <ac:picMk id="30" creationId="{5457CFC0-EF38-EC8A-B2CD-E80ECB6BA115}"/>
          </ac:picMkLst>
        </pc:picChg>
        <pc:picChg chg="add mod">
          <ac:chgData name="Thompson, Neil" userId="666b3560-10c6-47c6-810b-0f5c9f3d8792" providerId="ADAL" clId="{4E20CAE5-146A-45B8-A767-5735CB0205AA}" dt="2023-11-26T21:41:27.764" v="1500" actId="1076"/>
          <ac:picMkLst>
            <pc:docMk/>
            <pc:sldMk cId="59527303" sldId="2126987271"/>
            <ac:picMk id="31" creationId="{EEF5A8DC-9CCA-4FC2-33BC-AABF8722BFFF}"/>
          </ac:picMkLst>
        </pc:picChg>
        <pc:picChg chg="del">
          <ac:chgData name="Thompson, Neil" userId="666b3560-10c6-47c6-810b-0f5c9f3d8792" providerId="ADAL" clId="{4E20CAE5-146A-45B8-A767-5735CB0205AA}" dt="2023-11-26T21:37:13.333" v="1385" actId="478"/>
          <ac:picMkLst>
            <pc:docMk/>
            <pc:sldMk cId="59527303" sldId="2126987271"/>
            <ac:picMk id="32" creationId="{A52D2121-E735-3AD4-B832-E933EBA74EC3}"/>
          </ac:picMkLst>
        </pc:picChg>
        <pc:picChg chg="del">
          <ac:chgData name="Thompson, Neil" userId="666b3560-10c6-47c6-810b-0f5c9f3d8792" providerId="ADAL" clId="{4E20CAE5-146A-45B8-A767-5735CB0205AA}" dt="2023-11-26T21:38:03.759" v="1447" actId="478"/>
          <ac:picMkLst>
            <pc:docMk/>
            <pc:sldMk cId="59527303" sldId="2126987271"/>
            <ac:picMk id="33" creationId="{B7393F37-01E0-3477-F5F9-DB52900B08F1}"/>
          </ac:picMkLst>
        </pc:picChg>
        <pc:picChg chg="del">
          <ac:chgData name="Thompson, Neil" userId="666b3560-10c6-47c6-810b-0f5c9f3d8792" providerId="ADAL" clId="{4E20CAE5-146A-45B8-A767-5735CB0205AA}" dt="2023-11-26T21:38:01.848" v="1445" actId="478"/>
          <ac:picMkLst>
            <pc:docMk/>
            <pc:sldMk cId="59527303" sldId="2126987271"/>
            <ac:picMk id="34" creationId="{501F19F1-2644-94EB-DCC9-C33EA90B0AF0}"/>
          </ac:picMkLst>
        </pc:picChg>
        <pc:picChg chg="del">
          <ac:chgData name="Thompson, Neil" userId="666b3560-10c6-47c6-810b-0f5c9f3d8792" providerId="ADAL" clId="{4E20CAE5-146A-45B8-A767-5735CB0205AA}" dt="2023-11-26T21:37:56.376" v="1437" actId="478"/>
          <ac:picMkLst>
            <pc:docMk/>
            <pc:sldMk cId="59527303" sldId="2126987271"/>
            <ac:picMk id="35" creationId="{304A3B39-8F36-677D-6085-A45748360BB3}"/>
          </ac:picMkLst>
        </pc:picChg>
        <pc:picChg chg="del">
          <ac:chgData name="Thompson, Neil" userId="666b3560-10c6-47c6-810b-0f5c9f3d8792" providerId="ADAL" clId="{4E20CAE5-146A-45B8-A767-5735CB0205AA}" dt="2023-11-26T21:37:56.840" v="1438" actId="478"/>
          <ac:picMkLst>
            <pc:docMk/>
            <pc:sldMk cId="59527303" sldId="2126987271"/>
            <ac:picMk id="36" creationId="{0FFC5A49-1AC9-9A74-FBAE-88BEE082A448}"/>
          </ac:picMkLst>
        </pc:picChg>
        <pc:picChg chg="del">
          <ac:chgData name="Thompson, Neil" userId="666b3560-10c6-47c6-810b-0f5c9f3d8792" providerId="ADAL" clId="{4E20CAE5-146A-45B8-A767-5735CB0205AA}" dt="2023-11-26T21:37:57.989" v="1440" actId="478"/>
          <ac:picMkLst>
            <pc:docMk/>
            <pc:sldMk cId="59527303" sldId="2126987271"/>
            <ac:picMk id="37" creationId="{DF5645C3-B798-CF11-DA35-A4CE974B1F6D}"/>
          </ac:picMkLst>
        </pc:picChg>
        <pc:picChg chg="del">
          <ac:chgData name="Thompson, Neil" userId="666b3560-10c6-47c6-810b-0f5c9f3d8792" providerId="ADAL" clId="{4E20CAE5-146A-45B8-A767-5735CB0205AA}" dt="2023-11-26T21:37:57.442" v="1439" actId="478"/>
          <ac:picMkLst>
            <pc:docMk/>
            <pc:sldMk cId="59527303" sldId="2126987271"/>
            <ac:picMk id="38" creationId="{711EA860-8305-8E02-AFA3-47FE2083314E}"/>
          </ac:picMkLst>
        </pc:picChg>
        <pc:picChg chg="add mod">
          <ac:chgData name="Thompson, Neil" userId="666b3560-10c6-47c6-810b-0f5c9f3d8792" providerId="ADAL" clId="{4E20CAE5-146A-45B8-A767-5735CB0205AA}" dt="2023-11-26T21:41:23.718" v="1499" actId="14100"/>
          <ac:picMkLst>
            <pc:docMk/>
            <pc:sldMk cId="59527303" sldId="2126987271"/>
            <ac:picMk id="40" creationId="{496542C0-C424-C9A9-2E92-8C5102E72EC6}"/>
          </ac:picMkLst>
        </pc:picChg>
      </pc:sldChg>
      <pc:sldChg chg="ord">
        <pc:chgData name="Thompson, Neil" userId="666b3560-10c6-47c6-810b-0f5c9f3d8792" providerId="ADAL" clId="{4E20CAE5-146A-45B8-A767-5735CB0205AA}" dt="2023-11-26T21:46:16.820" v="1533"/>
        <pc:sldMkLst>
          <pc:docMk/>
          <pc:sldMk cId="2848639837" sldId="2126987274"/>
        </pc:sldMkLst>
      </pc:sldChg>
      <pc:sldChg chg="del">
        <pc:chgData name="Thompson, Neil" userId="666b3560-10c6-47c6-810b-0f5c9f3d8792" providerId="ADAL" clId="{4E20CAE5-146A-45B8-A767-5735CB0205AA}" dt="2023-11-26T09:59:28.361" v="546" actId="47"/>
        <pc:sldMkLst>
          <pc:docMk/>
          <pc:sldMk cId="1226943112" sldId="2126987278"/>
        </pc:sldMkLst>
      </pc:sldChg>
      <pc:sldChg chg="del">
        <pc:chgData name="Thompson, Neil" userId="666b3560-10c6-47c6-810b-0f5c9f3d8792" providerId="ADAL" clId="{4E20CAE5-146A-45B8-A767-5735CB0205AA}" dt="2023-11-26T09:59:37.663" v="547" actId="47"/>
        <pc:sldMkLst>
          <pc:docMk/>
          <pc:sldMk cId="312357540" sldId="2126987279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03231698" sldId="2126987280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801589953" sldId="2126987281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732905066" sldId="2126987282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901188417" sldId="212698728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2166149760" sldId="212698728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675038" sldId="2126987285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720062597" sldId="2126987286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443790187" sldId="2126987287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916089005" sldId="2126987293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236299821" sldId="212698729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786198688" sldId="2126987295"/>
        </pc:sldMkLst>
      </pc:sldChg>
      <pc:sldChg chg="modSp mod ord">
        <pc:chgData name="Thompson, Neil" userId="666b3560-10c6-47c6-810b-0f5c9f3d8792" providerId="ADAL" clId="{4E20CAE5-146A-45B8-A767-5735CB0205AA}" dt="2023-11-26T21:46:16.820" v="1533"/>
        <pc:sldMkLst>
          <pc:docMk/>
          <pc:sldMk cId="713551364" sldId="2126987298"/>
        </pc:sldMkLst>
        <pc:spChg chg="mod">
          <ac:chgData name="Thompson, Neil" userId="666b3560-10c6-47c6-810b-0f5c9f3d8792" providerId="ADAL" clId="{4E20CAE5-146A-45B8-A767-5735CB0205AA}" dt="2023-11-26T19:30:22.132" v="842" actId="20577"/>
          <ac:spMkLst>
            <pc:docMk/>
            <pc:sldMk cId="713551364" sldId="2126987298"/>
            <ac:spMk id="3" creationId="{237C4B3A-C3AE-5A68-254C-C3E2A90FEB5D}"/>
          </ac:spMkLst>
        </pc:spChg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032144610" sldId="2126987302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00215036" sldId="2126987304"/>
        </pc:sldMkLst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18387709" sldId="2126987306"/>
        </pc:sldMkLst>
      </pc:sldChg>
      <pc:sldChg chg="modSp mod ord">
        <pc:chgData name="Thompson, Neil" userId="666b3560-10c6-47c6-810b-0f5c9f3d8792" providerId="ADAL" clId="{4E20CAE5-146A-45B8-A767-5735CB0205AA}" dt="2023-11-26T21:46:16.820" v="1533"/>
        <pc:sldMkLst>
          <pc:docMk/>
          <pc:sldMk cId="3819585202" sldId="2126987307"/>
        </pc:sldMkLst>
        <pc:spChg chg="mod">
          <ac:chgData name="Thompson, Neil" userId="666b3560-10c6-47c6-810b-0f5c9f3d8792" providerId="ADAL" clId="{4E20CAE5-146A-45B8-A767-5735CB0205AA}" dt="2023-11-26T19:29:05.656" v="812" actId="20577"/>
          <ac:spMkLst>
            <pc:docMk/>
            <pc:sldMk cId="3819585202" sldId="2126987307"/>
            <ac:spMk id="4" creationId="{7753B4C2-769E-8A37-644A-706675B7C7A3}"/>
          </ac:spMkLst>
        </pc:spChg>
      </pc:sldChg>
      <pc:sldChg chg="del">
        <pc:chgData name="Thompson, Neil" userId="666b3560-10c6-47c6-810b-0f5c9f3d8792" providerId="ADAL" clId="{4E20CAE5-146A-45B8-A767-5735CB0205AA}" dt="2023-11-26T21:45:21.582" v="1514" actId="47"/>
        <pc:sldMkLst>
          <pc:docMk/>
          <pc:sldMk cId="3733293353" sldId="2126987308"/>
        </pc:sldMkLst>
      </pc:sldChg>
      <pc:sldChg chg="modSp del mod">
        <pc:chgData name="Thompson, Neil" userId="666b3560-10c6-47c6-810b-0f5c9f3d8792" providerId="ADAL" clId="{4E20CAE5-146A-45B8-A767-5735CB0205AA}" dt="2023-11-26T11:30:38.234" v="609" actId="47"/>
        <pc:sldMkLst>
          <pc:docMk/>
          <pc:sldMk cId="2096339863" sldId="2126987309"/>
        </pc:sldMkLst>
        <pc:spChg chg="mod">
          <ac:chgData name="Thompson, Neil" userId="666b3560-10c6-47c6-810b-0f5c9f3d8792" providerId="ADAL" clId="{4E20CAE5-146A-45B8-A767-5735CB0205AA}" dt="2023-11-26T10:03:10.599" v="574" actId="1076"/>
          <ac:spMkLst>
            <pc:docMk/>
            <pc:sldMk cId="2096339863" sldId="2126987309"/>
            <ac:spMk id="16" creationId="{4BC403BC-B2AD-77BC-4896-F468350F5256}"/>
          </ac:spMkLst>
        </pc:spChg>
        <pc:spChg chg="mod">
          <ac:chgData name="Thompson, Neil" userId="666b3560-10c6-47c6-810b-0f5c9f3d8792" providerId="ADAL" clId="{4E20CAE5-146A-45B8-A767-5735CB0205AA}" dt="2023-11-26T10:05:32.547" v="598" actId="20577"/>
          <ac:spMkLst>
            <pc:docMk/>
            <pc:sldMk cId="2096339863" sldId="2126987309"/>
            <ac:spMk id="45" creationId="{794D34FA-9344-B5EF-CF69-CAE1064F0FBD}"/>
          </ac:spMkLst>
        </pc:spChg>
        <pc:spChg chg="mod">
          <ac:chgData name="Thompson, Neil" userId="666b3560-10c6-47c6-810b-0f5c9f3d8792" providerId="ADAL" clId="{4E20CAE5-146A-45B8-A767-5735CB0205AA}" dt="2023-11-26T10:02:25.833" v="570" actId="1076"/>
          <ac:spMkLst>
            <pc:docMk/>
            <pc:sldMk cId="2096339863" sldId="2126987309"/>
            <ac:spMk id="124" creationId="{051DE1AE-E3E9-B042-73B2-4CB043A44982}"/>
          </ac:spMkLst>
        </pc:spChg>
        <pc:spChg chg="mod">
          <ac:chgData name="Thompson, Neil" userId="666b3560-10c6-47c6-810b-0f5c9f3d8792" providerId="ADAL" clId="{4E20CAE5-146A-45B8-A767-5735CB0205AA}" dt="2023-11-26T10:02:39.804" v="571" actId="1076"/>
          <ac:spMkLst>
            <pc:docMk/>
            <pc:sldMk cId="2096339863" sldId="2126987309"/>
            <ac:spMk id="136" creationId="{CC07CD30-0352-7E8B-B1DD-C0ECA3E7A845}"/>
          </ac:spMkLst>
        </pc:spChg>
        <pc:spChg chg="mod">
          <ac:chgData name="Thompson, Neil" userId="666b3560-10c6-47c6-810b-0f5c9f3d8792" providerId="ADAL" clId="{4E20CAE5-146A-45B8-A767-5735CB0205AA}" dt="2023-11-26T10:20:40.524" v="604"/>
          <ac:spMkLst>
            <pc:docMk/>
            <pc:sldMk cId="2096339863" sldId="2126987309"/>
            <ac:spMk id="137" creationId="{AD423FA5-79DF-AD81-27D1-F442D68A3033}"/>
          </ac:spMkLst>
        </pc:spChg>
        <pc:spChg chg="mod">
          <ac:chgData name="Thompson, Neil" userId="666b3560-10c6-47c6-810b-0f5c9f3d8792" providerId="ADAL" clId="{4E20CAE5-146A-45B8-A767-5735CB0205AA}" dt="2023-11-26T10:05:31.094" v="596" actId="20577"/>
          <ac:spMkLst>
            <pc:docMk/>
            <pc:sldMk cId="2096339863" sldId="2126987309"/>
            <ac:spMk id="138" creationId="{0C32BD2B-59E5-FEC4-5312-74E605C403F6}"/>
          </ac:spMkLst>
        </pc:spChg>
      </pc:sldChg>
      <pc:sldChg chg="modSp del mod">
        <pc:chgData name="Thompson, Neil" userId="666b3560-10c6-47c6-810b-0f5c9f3d8792" providerId="ADAL" clId="{4E20CAE5-146A-45B8-A767-5735CB0205AA}" dt="2023-11-26T09:59:12.579" v="545" actId="47"/>
        <pc:sldMkLst>
          <pc:docMk/>
          <pc:sldMk cId="955251014" sldId="2126987310"/>
        </pc:sldMkLst>
        <pc:spChg chg="mod">
          <ac:chgData name="Thompson, Neil" userId="666b3560-10c6-47c6-810b-0f5c9f3d8792" providerId="ADAL" clId="{4E20CAE5-146A-45B8-A767-5735CB0205AA}" dt="2023-11-25T20:35:55.005" v="59" actId="20577"/>
          <ac:spMkLst>
            <pc:docMk/>
            <pc:sldMk cId="955251014" sldId="2126987310"/>
            <ac:spMk id="4" creationId="{7753B4C2-769E-8A37-644A-706675B7C7A3}"/>
          </ac:spMkLst>
        </pc:spChg>
      </pc:sldChg>
      <pc:sldChg chg="addSp delSp modSp mod ord">
        <pc:chgData name="Thompson, Neil" userId="666b3560-10c6-47c6-810b-0f5c9f3d8792" providerId="ADAL" clId="{4E20CAE5-146A-45B8-A767-5735CB0205AA}" dt="2023-11-29T23:21:25.376" v="2256" actId="1076"/>
        <pc:sldMkLst>
          <pc:docMk/>
          <pc:sldMk cId="1926809248" sldId="2126987311"/>
        </pc:sldMkLst>
        <pc:spChg chg="add mod">
          <ac:chgData name="Thompson, Neil" userId="666b3560-10c6-47c6-810b-0f5c9f3d8792" providerId="ADAL" clId="{4E20CAE5-146A-45B8-A767-5735CB0205AA}" dt="2023-11-26T20:43:06.322" v="1350" actId="1076"/>
          <ac:spMkLst>
            <pc:docMk/>
            <pc:sldMk cId="1926809248" sldId="2126987311"/>
            <ac:spMk id="2" creationId="{DC068F90-BB55-5176-9241-47BBBEF25159}"/>
          </ac:spMkLst>
        </pc:spChg>
        <pc:spChg chg="del mod">
          <ac:chgData name="Thompson, Neil" userId="666b3560-10c6-47c6-810b-0f5c9f3d8792" providerId="ADAL" clId="{4E20CAE5-146A-45B8-A767-5735CB0205AA}" dt="2023-11-26T19:32:02.170" v="867" actId="478"/>
          <ac:spMkLst>
            <pc:docMk/>
            <pc:sldMk cId="1926809248" sldId="2126987311"/>
            <ac:spMk id="3" creationId="{A15AD08B-60EF-26D2-4EDA-10A1FD569EC9}"/>
          </ac:spMkLst>
        </pc:spChg>
        <pc:spChg chg="mod">
          <ac:chgData name="Thompson, Neil" userId="666b3560-10c6-47c6-810b-0f5c9f3d8792" providerId="ADAL" clId="{4E20CAE5-146A-45B8-A767-5735CB0205AA}" dt="2023-11-26T19:31:51.808" v="865"/>
          <ac:spMkLst>
            <pc:docMk/>
            <pc:sldMk cId="1926809248" sldId="2126987311"/>
            <ac:spMk id="5" creationId="{8FA38389-81EE-F09E-7EDB-A700A18F1DC5}"/>
          </ac:spMkLst>
        </pc:spChg>
        <pc:spChg chg="add mod">
          <ac:chgData name="Thompson, Neil" userId="666b3560-10c6-47c6-810b-0f5c9f3d8792" providerId="ADAL" clId="{4E20CAE5-146A-45B8-A767-5735CB0205AA}" dt="2023-11-26T20:43:06.322" v="1350" actId="1076"/>
          <ac:spMkLst>
            <pc:docMk/>
            <pc:sldMk cId="1926809248" sldId="2126987311"/>
            <ac:spMk id="6" creationId="{B1CC003B-BFEF-108B-F4B4-8BA75AF52406}"/>
          </ac:spMkLst>
        </pc:spChg>
        <pc:spChg chg="add del mod">
          <ac:chgData name="Thompson, Neil" userId="666b3560-10c6-47c6-810b-0f5c9f3d8792" providerId="ADAL" clId="{4E20CAE5-146A-45B8-A767-5735CB0205AA}" dt="2023-11-26T19:55:43.795" v="1312" actId="478"/>
          <ac:spMkLst>
            <pc:docMk/>
            <pc:sldMk cId="1926809248" sldId="2126987311"/>
            <ac:spMk id="8" creationId="{4DBEE753-9B29-F6AC-0AE6-7909CCFD035F}"/>
          </ac:spMkLst>
        </pc:spChg>
        <pc:spChg chg="add del mod">
          <ac:chgData name="Thompson, Neil" userId="666b3560-10c6-47c6-810b-0f5c9f3d8792" providerId="ADAL" clId="{4E20CAE5-146A-45B8-A767-5735CB0205AA}" dt="2023-11-26T19:55:43.795" v="1312" actId="478"/>
          <ac:spMkLst>
            <pc:docMk/>
            <pc:sldMk cId="1926809248" sldId="2126987311"/>
            <ac:spMk id="10" creationId="{1CEA3B4F-60EC-E5F9-7BC0-ACBE9350F037}"/>
          </ac:spMkLst>
        </pc:spChg>
        <pc:spChg chg="add mod">
          <ac:chgData name="Thompson, Neil" userId="666b3560-10c6-47c6-810b-0f5c9f3d8792" providerId="ADAL" clId="{4E20CAE5-146A-45B8-A767-5735CB0205AA}" dt="2023-11-26T20:43:17.168" v="1352" actId="1076"/>
          <ac:spMkLst>
            <pc:docMk/>
            <pc:sldMk cId="1926809248" sldId="2126987311"/>
            <ac:spMk id="11" creationId="{B1E2F9D3-0FEB-EC4D-B9D1-0E5E5BB005DC}"/>
          </ac:spMkLst>
        </pc:spChg>
        <pc:spChg chg="add mod">
          <ac:chgData name="Thompson, Neil" userId="666b3560-10c6-47c6-810b-0f5c9f3d8792" providerId="ADAL" clId="{4E20CAE5-146A-45B8-A767-5735CB0205AA}" dt="2023-11-26T20:43:17.168" v="1352" actId="1076"/>
          <ac:spMkLst>
            <pc:docMk/>
            <pc:sldMk cId="1926809248" sldId="2126987311"/>
            <ac:spMk id="12" creationId="{B14BDCE1-E524-65CF-334A-D457E30FD87B}"/>
          </ac:spMkLst>
        </pc:spChg>
        <pc:spChg chg="del mod">
          <ac:chgData name="Thompson, Neil" userId="666b3560-10c6-47c6-810b-0f5c9f3d8792" providerId="ADAL" clId="{4E20CAE5-146A-45B8-A767-5735CB0205AA}" dt="2023-11-26T19:55:33.747" v="1309" actId="21"/>
          <ac:spMkLst>
            <pc:docMk/>
            <pc:sldMk cId="1926809248" sldId="2126987311"/>
            <ac:spMk id="16" creationId="{4BC403BC-B2AD-77BC-4896-F468350F5256}"/>
          </ac:spMkLst>
        </pc:spChg>
        <pc:spChg chg="mod">
          <ac:chgData name="Thompson, Neil" userId="666b3560-10c6-47c6-810b-0f5c9f3d8792" providerId="ADAL" clId="{4E20CAE5-146A-45B8-A767-5735CB0205AA}" dt="2023-11-26T19:55:55.963" v="1314" actId="1076"/>
          <ac:spMkLst>
            <pc:docMk/>
            <pc:sldMk cId="1926809248" sldId="2126987311"/>
            <ac:spMk id="31" creationId="{C87EFF0F-6B78-97D2-6FBA-1978AAE99171}"/>
          </ac:spMkLst>
        </pc:spChg>
        <pc:spChg chg="mod">
          <ac:chgData name="Thompson, Neil" userId="666b3560-10c6-47c6-810b-0f5c9f3d8792" providerId="ADAL" clId="{4E20CAE5-146A-45B8-A767-5735CB0205AA}" dt="2023-11-26T11:30:36.142" v="608"/>
          <ac:spMkLst>
            <pc:docMk/>
            <pc:sldMk cId="1926809248" sldId="2126987311"/>
            <ac:spMk id="43" creationId="{E3E2A8B2-B81F-D776-FB07-6EBEF1148B26}"/>
          </ac:spMkLst>
        </pc:spChg>
        <pc:spChg chg="mod">
          <ac:chgData name="Thompson, Neil" userId="666b3560-10c6-47c6-810b-0f5c9f3d8792" providerId="ADAL" clId="{4E20CAE5-146A-45B8-A767-5735CB0205AA}" dt="2023-11-26T20:43:02.027" v="1349" actId="1076"/>
          <ac:spMkLst>
            <pc:docMk/>
            <pc:sldMk cId="1926809248" sldId="2126987311"/>
            <ac:spMk id="45" creationId="{794D34FA-9344-B5EF-CF69-CAE1064F0FBD}"/>
          </ac:spMkLst>
        </pc:spChg>
        <pc:spChg chg="del mod">
          <ac:chgData name="Thompson, Neil" userId="666b3560-10c6-47c6-810b-0f5c9f3d8792" providerId="ADAL" clId="{4E20CAE5-146A-45B8-A767-5735CB0205AA}" dt="2023-11-26T19:55:33.747" v="1309" actId="21"/>
          <ac:spMkLst>
            <pc:docMk/>
            <pc:sldMk cId="1926809248" sldId="2126987311"/>
            <ac:spMk id="46" creationId="{D5F6E8A9-FBFB-F1B6-F3A0-8BB16B88620B}"/>
          </ac:spMkLst>
        </pc:spChg>
        <pc:spChg chg="mod">
          <ac:chgData name="Thompson, Neil" userId="666b3560-10c6-47c6-810b-0f5c9f3d8792" providerId="ADAL" clId="{4E20CAE5-146A-45B8-A767-5735CB0205AA}" dt="2023-11-26T20:42:51.228" v="1348" actId="1076"/>
          <ac:spMkLst>
            <pc:docMk/>
            <pc:sldMk cId="1926809248" sldId="2126987311"/>
            <ac:spMk id="124" creationId="{051DE1AE-E3E9-B042-73B2-4CB043A44982}"/>
          </ac:spMkLst>
        </pc:spChg>
        <pc:spChg chg="mod">
          <ac:chgData name="Thompson, Neil" userId="666b3560-10c6-47c6-810b-0f5c9f3d8792" providerId="ADAL" clId="{4E20CAE5-146A-45B8-A767-5735CB0205AA}" dt="2023-11-26T19:55:55.963" v="1314" actId="1076"/>
          <ac:spMkLst>
            <pc:docMk/>
            <pc:sldMk cId="1926809248" sldId="2126987311"/>
            <ac:spMk id="136" creationId="{CC07CD30-0352-7E8B-B1DD-C0ECA3E7A845}"/>
          </ac:spMkLst>
        </pc:spChg>
        <pc:spChg chg="mod">
          <ac:chgData name="Thompson, Neil" userId="666b3560-10c6-47c6-810b-0f5c9f3d8792" providerId="ADAL" clId="{4E20CAE5-146A-45B8-A767-5735CB0205AA}" dt="2023-11-29T23:21:25.376" v="2256" actId="1076"/>
          <ac:spMkLst>
            <pc:docMk/>
            <pc:sldMk cId="1926809248" sldId="2126987311"/>
            <ac:spMk id="137" creationId="{AD423FA5-79DF-AD81-27D1-F442D68A3033}"/>
          </ac:spMkLst>
        </pc:spChg>
        <pc:spChg chg="mod">
          <ac:chgData name="Thompson, Neil" userId="666b3560-10c6-47c6-810b-0f5c9f3d8792" providerId="ADAL" clId="{4E20CAE5-146A-45B8-A767-5735CB0205AA}" dt="2023-11-26T20:43:02.027" v="1349" actId="1076"/>
          <ac:spMkLst>
            <pc:docMk/>
            <pc:sldMk cId="1926809248" sldId="2126987311"/>
            <ac:spMk id="138" creationId="{0C32BD2B-59E5-FEC4-5312-74E605C403F6}"/>
          </ac:spMkLst>
        </pc:spChg>
      </pc:sldChg>
      <pc:sldChg chg="del">
        <pc:chgData name="Thompson, Neil" userId="666b3560-10c6-47c6-810b-0f5c9f3d8792" providerId="ADAL" clId="{4E20CAE5-146A-45B8-A767-5735CB0205AA}" dt="2023-11-26T11:29:26.273" v="605" actId="47"/>
        <pc:sldMkLst>
          <pc:docMk/>
          <pc:sldMk cId="532823264" sldId="2126987312"/>
        </pc:sldMkLst>
      </pc:sldChg>
      <pc:sldChg chg="addSp delSp modSp mod ord">
        <pc:chgData name="Thompson, Neil" userId="666b3560-10c6-47c6-810b-0f5c9f3d8792" providerId="ADAL" clId="{4E20CAE5-146A-45B8-A767-5735CB0205AA}" dt="2023-11-26T21:46:16.820" v="1533"/>
        <pc:sldMkLst>
          <pc:docMk/>
          <pc:sldMk cId="4242184729" sldId="2126987313"/>
        </pc:sldMkLst>
        <pc:spChg chg="del mod">
          <ac:chgData name="Thompson, Neil" userId="666b3560-10c6-47c6-810b-0f5c9f3d8792" providerId="ADAL" clId="{4E20CAE5-146A-45B8-A767-5735CB0205AA}" dt="2023-11-26T19:53:16.153" v="1292" actId="21"/>
          <ac:spMkLst>
            <pc:docMk/>
            <pc:sldMk cId="4242184729" sldId="2126987313"/>
            <ac:spMk id="2" creationId="{F9013001-59CC-3A13-1EE5-B7159CD0B41B}"/>
          </ac:spMkLst>
        </pc:spChg>
        <pc:spChg chg="del">
          <ac:chgData name="Thompson, Neil" userId="666b3560-10c6-47c6-810b-0f5c9f3d8792" providerId="ADAL" clId="{4E20CAE5-146A-45B8-A767-5735CB0205AA}" dt="2023-11-26T19:32:08.113" v="869" actId="478"/>
          <ac:spMkLst>
            <pc:docMk/>
            <pc:sldMk cId="4242184729" sldId="2126987313"/>
            <ac:spMk id="3" creationId="{A15AD08B-60EF-26D2-4EDA-10A1FD569EC9}"/>
          </ac:spMkLst>
        </pc:spChg>
        <pc:spChg chg="mod">
          <ac:chgData name="Thompson, Neil" userId="666b3560-10c6-47c6-810b-0f5c9f3d8792" providerId="ADAL" clId="{4E20CAE5-146A-45B8-A767-5735CB0205AA}" dt="2023-11-26T19:32:05.660" v="868"/>
          <ac:spMkLst>
            <pc:docMk/>
            <pc:sldMk cId="4242184729" sldId="2126987313"/>
            <ac:spMk id="5" creationId="{8FA38389-81EE-F09E-7EDB-A700A18F1DC5}"/>
          </ac:spMkLst>
        </pc:spChg>
        <pc:spChg chg="del mod">
          <ac:chgData name="Thompson, Neil" userId="666b3560-10c6-47c6-810b-0f5c9f3d8792" providerId="ADAL" clId="{4E20CAE5-146A-45B8-A767-5735CB0205AA}" dt="2023-11-26T19:53:16.153" v="1292" actId="21"/>
          <ac:spMkLst>
            <pc:docMk/>
            <pc:sldMk cId="4242184729" sldId="2126987313"/>
            <ac:spMk id="6" creationId="{60347490-329E-9273-2E56-720398ABD4DD}"/>
          </ac:spMkLst>
        </pc:spChg>
        <pc:spChg chg="add del mod">
          <ac:chgData name="Thompson, Neil" userId="666b3560-10c6-47c6-810b-0f5c9f3d8792" providerId="ADAL" clId="{4E20CAE5-146A-45B8-A767-5735CB0205AA}" dt="2023-11-26T19:47:58.749" v="1168" actId="478"/>
          <ac:spMkLst>
            <pc:docMk/>
            <pc:sldMk cId="4242184729" sldId="2126987313"/>
            <ac:spMk id="8" creationId="{02A0CD0D-D92D-5F8A-FF8B-6EA1C273DE33}"/>
          </ac:spMkLst>
        </pc:spChg>
        <pc:spChg chg="add del mod">
          <ac:chgData name="Thompson, Neil" userId="666b3560-10c6-47c6-810b-0f5c9f3d8792" providerId="ADAL" clId="{4E20CAE5-146A-45B8-A767-5735CB0205AA}" dt="2023-11-26T19:47:58.749" v="1168" actId="478"/>
          <ac:spMkLst>
            <pc:docMk/>
            <pc:sldMk cId="4242184729" sldId="2126987313"/>
            <ac:spMk id="10" creationId="{1655AD72-85E6-09E2-F50E-4DBE8F9EA218}"/>
          </ac:spMkLst>
        </pc:spChg>
        <pc:spChg chg="add del mod">
          <ac:chgData name="Thompson, Neil" userId="666b3560-10c6-47c6-810b-0f5c9f3d8792" providerId="ADAL" clId="{4E20CAE5-146A-45B8-A767-5735CB0205AA}" dt="2023-11-26T19:48:04.604" v="1172" actId="478"/>
          <ac:spMkLst>
            <pc:docMk/>
            <pc:sldMk cId="4242184729" sldId="2126987313"/>
            <ac:spMk id="12" creationId="{CD5FC43C-2E07-E5CC-5817-CFE9DCF33FED}"/>
          </ac:spMkLst>
        </pc:spChg>
        <pc:spChg chg="add del mod">
          <ac:chgData name="Thompson, Neil" userId="666b3560-10c6-47c6-810b-0f5c9f3d8792" providerId="ADAL" clId="{4E20CAE5-146A-45B8-A767-5735CB0205AA}" dt="2023-11-26T19:48:09.727" v="1174" actId="478"/>
          <ac:spMkLst>
            <pc:docMk/>
            <pc:sldMk cId="4242184729" sldId="2126987313"/>
            <ac:spMk id="14" creationId="{6D121AEB-768E-C3DC-BF3E-2CD40FA36D44}"/>
          </ac:spMkLst>
        </pc:spChg>
        <pc:spChg chg="del">
          <ac:chgData name="Thompson, Neil" userId="666b3560-10c6-47c6-810b-0f5c9f3d8792" providerId="ADAL" clId="{4E20CAE5-146A-45B8-A767-5735CB0205AA}" dt="2023-11-26T19:48:21.640" v="1176" actId="478"/>
          <ac:spMkLst>
            <pc:docMk/>
            <pc:sldMk cId="4242184729" sldId="2126987313"/>
            <ac:spMk id="16" creationId="{4BC403BC-B2AD-77BC-4896-F468350F5256}"/>
          </ac:spMkLst>
        </pc:spChg>
        <pc:spChg chg="add del mod">
          <ac:chgData name="Thompson, Neil" userId="666b3560-10c6-47c6-810b-0f5c9f3d8792" providerId="ADAL" clId="{4E20CAE5-146A-45B8-A767-5735CB0205AA}" dt="2023-11-26T19:48:27.817" v="1178" actId="478"/>
          <ac:spMkLst>
            <pc:docMk/>
            <pc:sldMk cId="4242184729" sldId="2126987313"/>
            <ac:spMk id="17" creationId="{E3ED72EA-2D2C-2BA5-E621-DFA8749490BE}"/>
          </ac:spMkLst>
        </pc:spChg>
        <pc:spChg chg="add del mod">
          <ac:chgData name="Thompson, Neil" userId="666b3560-10c6-47c6-810b-0f5c9f3d8792" providerId="ADAL" clId="{4E20CAE5-146A-45B8-A767-5735CB0205AA}" dt="2023-11-26T19:48:26.231" v="1177" actId="478"/>
          <ac:spMkLst>
            <pc:docMk/>
            <pc:sldMk cId="4242184729" sldId="2126987313"/>
            <ac:spMk id="19" creationId="{1CED1A3D-E7DA-83DC-9D91-C3F1E61AAA48}"/>
          </ac:spMkLst>
        </pc:spChg>
        <pc:spChg chg="add del mod">
          <ac:chgData name="Thompson, Neil" userId="666b3560-10c6-47c6-810b-0f5c9f3d8792" providerId="ADAL" clId="{4E20CAE5-146A-45B8-A767-5735CB0205AA}" dt="2023-11-26T19:56:33.048" v="1319" actId="21"/>
          <ac:spMkLst>
            <pc:docMk/>
            <pc:sldMk cId="4242184729" sldId="2126987313"/>
            <ac:spMk id="20" creationId="{5DDAF8A6-3D74-2670-AF08-FDCB6F0A8C0C}"/>
          </ac:spMkLst>
        </pc:spChg>
        <pc:spChg chg="add del mod">
          <ac:chgData name="Thompson, Neil" userId="666b3560-10c6-47c6-810b-0f5c9f3d8792" providerId="ADAL" clId="{4E20CAE5-146A-45B8-A767-5735CB0205AA}" dt="2023-11-26T19:56:33.048" v="1319" actId="21"/>
          <ac:spMkLst>
            <pc:docMk/>
            <pc:sldMk cId="4242184729" sldId="2126987313"/>
            <ac:spMk id="21" creationId="{E7470C9F-63DE-07F7-09BC-FC124522BFEA}"/>
          </ac:spMkLst>
        </pc:spChg>
        <pc:spChg chg="add del">
          <ac:chgData name="Thompson, Neil" userId="666b3560-10c6-47c6-810b-0f5c9f3d8792" providerId="ADAL" clId="{4E20CAE5-146A-45B8-A767-5735CB0205AA}" dt="2023-11-26T20:17:42.599" v="1326"/>
          <ac:spMkLst>
            <pc:docMk/>
            <pc:sldMk cId="4242184729" sldId="2126987313"/>
            <ac:spMk id="22" creationId="{5FBF1359-8840-0236-F99D-5D099A242418}"/>
          </ac:spMkLst>
        </pc:spChg>
        <pc:spChg chg="add del">
          <ac:chgData name="Thompson, Neil" userId="666b3560-10c6-47c6-810b-0f5c9f3d8792" providerId="ADAL" clId="{4E20CAE5-146A-45B8-A767-5735CB0205AA}" dt="2023-11-26T20:35:06.509" v="1336" actId="22"/>
          <ac:spMkLst>
            <pc:docMk/>
            <pc:sldMk cId="4242184729" sldId="2126987313"/>
            <ac:spMk id="24" creationId="{C585FA76-7938-A450-B0DB-079B7437DBDB}"/>
          </ac:spMkLst>
        </pc:spChg>
        <pc:spChg chg="add del">
          <ac:chgData name="Thompson, Neil" userId="666b3560-10c6-47c6-810b-0f5c9f3d8792" providerId="ADAL" clId="{4E20CAE5-146A-45B8-A767-5735CB0205AA}" dt="2023-11-26T20:35:08.457" v="1338" actId="22"/>
          <ac:spMkLst>
            <pc:docMk/>
            <pc:sldMk cId="4242184729" sldId="2126987313"/>
            <ac:spMk id="26" creationId="{E2B7A726-E1DF-851D-D650-EE03213BA049}"/>
          </ac:spMkLst>
        </pc:spChg>
        <pc:spChg chg="del">
          <ac:chgData name="Thompson, Neil" userId="666b3560-10c6-47c6-810b-0f5c9f3d8792" providerId="ADAL" clId="{4E20CAE5-146A-45B8-A767-5735CB0205AA}" dt="2023-11-26T19:47:53.482" v="1166" actId="478"/>
          <ac:spMkLst>
            <pc:docMk/>
            <pc:sldMk cId="4242184729" sldId="2126987313"/>
            <ac:spMk id="31" creationId="{C87EFF0F-6B78-97D2-6FBA-1978AAE99171}"/>
          </ac:spMkLst>
        </pc:spChg>
        <pc:spChg chg="mod">
          <ac:chgData name="Thompson, Neil" userId="666b3560-10c6-47c6-810b-0f5c9f3d8792" providerId="ADAL" clId="{4E20CAE5-146A-45B8-A767-5735CB0205AA}" dt="2023-11-26T19:47:49.320" v="1165"/>
          <ac:spMkLst>
            <pc:docMk/>
            <pc:sldMk cId="4242184729" sldId="2126987313"/>
            <ac:spMk id="43" creationId="{E3E2A8B2-B81F-D776-FB07-6EBEF1148B26}"/>
          </ac:spMkLst>
        </pc:spChg>
        <pc:spChg chg="mod">
          <ac:chgData name="Thompson, Neil" userId="666b3560-10c6-47c6-810b-0f5c9f3d8792" providerId="ADAL" clId="{4E20CAE5-146A-45B8-A767-5735CB0205AA}" dt="2023-11-26T19:49:55.510" v="1194" actId="207"/>
          <ac:spMkLst>
            <pc:docMk/>
            <pc:sldMk cId="4242184729" sldId="2126987313"/>
            <ac:spMk id="45" creationId="{794D34FA-9344-B5EF-CF69-CAE1064F0FBD}"/>
          </ac:spMkLst>
        </pc:spChg>
        <pc:spChg chg="del">
          <ac:chgData name="Thompson, Neil" userId="666b3560-10c6-47c6-810b-0f5c9f3d8792" providerId="ADAL" clId="{4E20CAE5-146A-45B8-A767-5735CB0205AA}" dt="2023-11-26T19:48:21.640" v="1176" actId="478"/>
          <ac:spMkLst>
            <pc:docMk/>
            <pc:sldMk cId="4242184729" sldId="2126987313"/>
            <ac:spMk id="46" creationId="{D5F6E8A9-FBFB-F1B6-F3A0-8BB16B88620B}"/>
          </ac:spMkLst>
        </pc:spChg>
        <pc:spChg chg="del">
          <ac:chgData name="Thompson, Neil" userId="666b3560-10c6-47c6-810b-0f5c9f3d8792" providerId="ADAL" clId="{4E20CAE5-146A-45B8-A767-5735CB0205AA}" dt="2023-11-26T19:48:05.923" v="1173" actId="478"/>
          <ac:spMkLst>
            <pc:docMk/>
            <pc:sldMk cId="4242184729" sldId="2126987313"/>
            <ac:spMk id="124" creationId="{051DE1AE-E3E9-B042-73B2-4CB043A44982}"/>
          </ac:spMkLst>
        </pc:spChg>
        <pc:spChg chg="del">
          <ac:chgData name="Thompson, Neil" userId="666b3560-10c6-47c6-810b-0f5c9f3d8792" providerId="ADAL" clId="{4E20CAE5-146A-45B8-A767-5735CB0205AA}" dt="2023-11-26T19:47:53.482" v="1166" actId="478"/>
          <ac:spMkLst>
            <pc:docMk/>
            <pc:sldMk cId="4242184729" sldId="2126987313"/>
            <ac:spMk id="136" creationId="{CC07CD30-0352-7E8B-B1DD-C0ECA3E7A845}"/>
          </ac:spMkLst>
        </pc:spChg>
        <pc:spChg chg="del mod">
          <ac:chgData name="Thompson, Neil" userId="666b3560-10c6-47c6-810b-0f5c9f3d8792" providerId="ADAL" clId="{4E20CAE5-146A-45B8-A767-5735CB0205AA}" dt="2023-11-26T19:48:03.147" v="1171" actId="478"/>
          <ac:spMkLst>
            <pc:docMk/>
            <pc:sldMk cId="4242184729" sldId="2126987313"/>
            <ac:spMk id="137" creationId="{AD423FA5-79DF-AD81-27D1-F442D68A3033}"/>
          </ac:spMkLst>
        </pc:spChg>
        <pc:spChg chg="mod">
          <ac:chgData name="Thompson, Neil" userId="666b3560-10c6-47c6-810b-0f5c9f3d8792" providerId="ADAL" clId="{4E20CAE5-146A-45B8-A767-5735CB0205AA}" dt="2023-11-26T20:47:55.588" v="1366" actId="33524"/>
          <ac:spMkLst>
            <pc:docMk/>
            <pc:sldMk cId="4242184729" sldId="2126987313"/>
            <ac:spMk id="138" creationId="{0C32BD2B-59E5-FEC4-5312-74E605C403F6}"/>
          </ac:spMkLst>
        </pc:spChg>
        <pc:picChg chg="add del mod">
          <ac:chgData name="Thompson, Neil" userId="666b3560-10c6-47c6-810b-0f5c9f3d8792" providerId="ADAL" clId="{4E20CAE5-146A-45B8-A767-5735CB0205AA}" dt="2023-11-26T20:09:31.954" v="1324"/>
          <ac:picMkLst>
            <pc:docMk/>
            <pc:sldMk cId="4242184729" sldId="2126987313"/>
            <ac:picMk id="2050" creationId="{D0042D2C-D7DB-6F5F-752C-5A07824AB31F}"/>
          </ac:picMkLst>
        </pc:picChg>
        <pc:picChg chg="add del mod">
          <ac:chgData name="Thompson, Neil" userId="666b3560-10c6-47c6-810b-0f5c9f3d8792" providerId="ADAL" clId="{4E20CAE5-146A-45B8-A767-5735CB0205AA}" dt="2023-11-26T20:17:56.045" v="1334"/>
          <ac:picMkLst>
            <pc:docMk/>
            <pc:sldMk cId="4242184729" sldId="2126987313"/>
            <ac:picMk id="2054" creationId="{8A9D2B06-7FBB-1C3F-C663-BB95E64DCABE}"/>
          </ac:picMkLst>
        </pc:picChg>
        <pc:picChg chg="add mod">
          <ac:chgData name="Thompson, Neil" userId="666b3560-10c6-47c6-810b-0f5c9f3d8792" providerId="ADAL" clId="{4E20CAE5-146A-45B8-A767-5735CB0205AA}" dt="2023-11-26T20:35:25.068" v="1341" actId="14100"/>
          <ac:picMkLst>
            <pc:docMk/>
            <pc:sldMk cId="4242184729" sldId="2126987313"/>
            <ac:picMk id="2056" creationId="{8F0EE980-DA0A-EE8C-9139-B85E3E42F522}"/>
          </ac:picMkLst>
        </pc:picChg>
      </pc:sldChg>
      <pc:sldChg chg="addSp delSp modSp add del mod ord">
        <pc:chgData name="Thompson, Neil" userId="666b3560-10c6-47c6-810b-0f5c9f3d8792" providerId="ADAL" clId="{4E20CAE5-146A-45B8-A767-5735CB0205AA}" dt="2023-11-26T09:59:04.626" v="544" actId="2696"/>
        <pc:sldMkLst>
          <pc:docMk/>
          <pc:sldMk cId="1175239031" sldId="2126987314"/>
        </pc:sldMkLst>
        <pc:spChg chg="add del mod">
          <ac:chgData name="Thompson, Neil" userId="666b3560-10c6-47c6-810b-0f5c9f3d8792" providerId="ADAL" clId="{4E20CAE5-146A-45B8-A767-5735CB0205AA}" dt="2023-11-25T20:37:58.436" v="72" actId="20577"/>
          <ac:spMkLst>
            <pc:docMk/>
            <pc:sldMk cId="1175239031" sldId="2126987314"/>
            <ac:spMk id="5" creationId="{375675AC-1772-C381-7F19-46B31708B79A}"/>
          </ac:spMkLst>
        </pc:spChg>
        <pc:spChg chg="add del mod">
          <ac:chgData name="Thompson, Neil" userId="666b3560-10c6-47c6-810b-0f5c9f3d8792" providerId="ADAL" clId="{4E20CAE5-146A-45B8-A767-5735CB0205AA}" dt="2023-11-25T20:16:41.988" v="48" actId="478"/>
          <ac:spMkLst>
            <pc:docMk/>
            <pc:sldMk cId="1175239031" sldId="2126987314"/>
            <ac:spMk id="6" creationId="{9A8D9626-A719-8246-A410-C770FDDA3EC6}"/>
          </ac:spMkLst>
        </pc:spChg>
      </pc:sldChg>
      <pc:sldChg chg="add del ord">
        <pc:chgData name="Thompson, Neil" userId="666b3560-10c6-47c6-810b-0f5c9f3d8792" providerId="ADAL" clId="{4E20CAE5-146A-45B8-A767-5735CB0205AA}" dt="2023-11-25T20:15:50.500" v="22" actId="47"/>
        <pc:sldMkLst>
          <pc:docMk/>
          <pc:sldMk cId="1582679495" sldId="2126987314"/>
        </pc:sldMkLst>
      </pc:sldChg>
      <pc:sldChg chg="addSp delSp modSp add mod ord">
        <pc:chgData name="Thompson, Neil" userId="666b3560-10c6-47c6-810b-0f5c9f3d8792" providerId="ADAL" clId="{4E20CAE5-146A-45B8-A767-5735CB0205AA}" dt="2023-11-26T21:51:45.366" v="1651" actId="255"/>
        <pc:sldMkLst>
          <pc:docMk/>
          <pc:sldMk cId="3923673220" sldId="2126987315"/>
        </pc:sldMkLst>
        <pc:spChg chg="mod">
          <ac:chgData name="Thompson, Neil" userId="666b3560-10c6-47c6-810b-0f5c9f3d8792" providerId="ADAL" clId="{4E20CAE5-146A-45B8-A767-5735CB0205AA}" dt="2023-11-26T21:51:45.366" v="1651" actId="255"/>
          <ac:spMkLst>
            <pc:docMk/>
            <pc:sldMk cId="3923673220" sldId="2126987315"/>
            <ac:spMk id="3" creationId="{08E527C1-D11F-B80B-BF9C-62D32DF96363}"/>
          </ac:spMkLst>
        </pc:spChg>
        <pc:spChg chg="add del mod">
          <ac:chgData name="Thompson, Neil" userId="666b3560-10c6-47c6-810b-0f5c9f3d8792" providerId="ADAL" clId="{4E20CAE5-146A-45B8-A767-5735CB0205AA}" dt="2023-11-25T20:39:04.808" v="84" actId="478"/>
          <ac:spMkLst>
            <pc:docMk/>
            <pc:sldMk cId="3923673220" sldId="2126987315"/>
            <ac:spMk id="4" creationId="{F8709CD9-D86C-8AB9-D148-B235512C3B82}"/>
          </ac:spMkLst>
        </pc:spChg>
        <pc:spChg chg="add del mod">
          <ac:chgData name="Thompson, Neil" userId="666b3560-10c6-47c6-810b-0f5c9f3d8792" providerId="ADAL" clId="{4E20CAE5-146A-45B8-A767-5735CB0205AA}" dt="2023-11-25T20:39:03.630" v="83" actId="478"/>
          <ac:spMkLst>
            <pc:docMk/>
            <pc:sldMk cId="3923673220" sldId="2126987315"/>
            <ac:spMk id="6" creationId="{3CF921E9-1527-B6E3-165C-CB5123C09B94}"/>
          </ac:spMkLst>
        </pc:spChg>
        <pc:spChg chg="add del mod">
          <ac:chgData name="Thompson, Neil" userId="666b3560-10c6-47c6-810b-0f5c9f3d8792" providerId="ADAL" clId="{4E20CAE5-146A-45B8-A767-5735CB0205AA}" dt="2023-11-25T20:39:02.440" v="82" actId="478"/>
          <ac:spMkLst>
            <pc:docMk/>
            <pc:sldMk cId="3923673220" sldId="2126987315"/>
            <ac:spMk id="8" creationId="{B30C8B21-4453-BCC4-BA72-3A4B057CB286}"/>
          </ac:spMkLst>
        </pc:spChg>
        <pc:spChg chg="add del mod">
          <ac:chgData name="Thompson, Neil" userId="666b3560-10c6-47c6-810b-0f5c9f3d8792" providerId="ADAL" clId="{4E20CAE5-146A-45B8-A767-5735CB0205AA}" dt="2023-11-25T20:39:01.059" v="81" actId="478"/>
          <ac:spMkLst>
            <pc:docMk/>
            <pc:sldMk cId="3923673220" sldId="2126987315"/>
            <ac:spMk id="10" creationId="{3A60FA13-BD04-CB82-F4C0-FB86971E8287}"/>
          </ac:spMkLst>
        </pc:spChg>
        <pc:spChg chg="del mod">
          <ac:chgData name="Thompson, Neil" userId="666b3560-10c6-47c6-810b-0f5c9f3d8792" providerId="ADAL" clId="{4E20CAE5-146A-45B8-A767-5735CB0205AA}" dt="2023-11-25T20:39:27.922" v="87" actId="478"/>
          <ac:spMkLst>
            <pc:docMk/>
            <pc:sldMk cId="3923673220" sldId="2126987315"/>
            <ac:spMk id="11" creationId="{9C367376-0FCE-4387-89DB-729419EF4E27}"/>
          </ac:spMkLst>
        </pc:spChg>
        <pc:spChg chg="add del mod">
          <ac:chgData name="Thompson, Neil" userId="666b3560-10c6-47c6-810b-0f5c9f3d8792" providerId="ADAL" clId="{4E20CAE5-146A-45B8-A767-5735CB0205AA}" dt="2023-11-25T20:38:59.865" v="80" actId="478"/>
          <ac:spMkLst>
            <pc:docMk/>
            <pc:sldMk cId="3923673220" sldId="2126987315"/>
            <ac:spMk id="22" creationId="{D1DEC2C1-9165-702F-3F75-F161F70D4D53}"/>
          </ac:spMkLst>
        </pc:spChg>
        <pc:spChg chg="add del mod">
          <ac:chgData name="Thompson, Neil" userId="666b3560-10c6-47c6-810b-0f5c9f3d8792" providerId="ADAL" clId="{4E20CAE5-146A-45B8-A767-5735CB0205AA}" dt="2023-11-25T20:39:06.119" v="85" actId="478"/>
          <ac:spMkLst>
            <pc:docMk/>
            <pc:sldMk cId="3923673220" sldId="2126987315"/>
            <ac:spMk id="24" creationId="{82CFCDAE-D1B8-01D7-F9E1-7906499AE0F2}"/>
          </ac:spMkLst>
        </pc:spChg>
        <pc:spChg chg="add del mod">
          <ac:chgData name="Thompson, Neil" userId="666b3560-10c6-47c6-810b-0f5c9f3d8792" providerId="ADAL" clId="{4E20CAE5-146A-45B8-A767-5735CB0205AA}" dt="2023-11-26T07:12:11.190" v="243" actId="478"/>
          <ac:spMkLst>
            <pc:docMk/>
            <pc:sldMk cId="3923673220" sldId="2126987315"/>
            <ac:spMk id="26" creationId="{1145EAA4-E39A-6C27-312A-EA49272FC58E}"/>
          </ac:spMkLst>
        </pc:spChg>
        <pc:spChg chg="add del mod">
          <ac:chgData name="Thompson, Neil" userId="666b3560-10c6-47c6-810b-0f5c9f3d8792" providerId="ADAL" clId="{4E20CAE5-146A-45B8-A767-5735CB0205AA}" dt="2023-11-26T07:12:49.414" v="248" actId="478"/>
          <ac:spMkLst>
            <pc:docMk/>
            <pc:sldMk cId="3923673220" sldId="2126987315"/>
            <ac:spMk id="27" creationId="{28FD93A0-9E98-0BF7-29F8-84EE2A0239AC}"/>
          </ac:spMkLst>
        </pc:spChg>
        <pc:spChg chg="add del mod">
          <ac:chgData name="Thompson, Neil" userId="666b3560-10c6-47c6-810b-0f5c9f3d8792" providerId="ADAL" clId="{4E20CAE5-146A-45B8-A767-5735CB0205AA}" dt="2023-11-26T07:13:23.588" v="260" actId="478"/>
          <ac:spMkLst>
            <pc:docMk/>
            <pc:sldMk cId="3923673220" sldId="2126987315"/>
            <ac:spMk id="28" creationId="{3D63F00D-90C9-CD20-5927-25C7671950DD}"/>
          </ac:spMkLst>
        </pc:spChg>
        <pc:spChg chg="add del mod">
          <ac:chgData name="Thompson, Neil" userId="666b3560-10c6-47c6-810b-0f5c9f3d8792" providerId="ADAL" clId="{4E20CAE5-146A-45B8-A767-5735CB0205AA}" dt="2023-11-26T09:56:58.711" v="540" actId="478"/>
          <ac:spMkLst>
            <pc:docMk/>
            <pc:sldMk cId="3923673220" sldId="2126987315"/>
            <ac:spMk id="29" creationId="{B8725A18-461C-8D3D-5F9B-4CD954CEF90B}"/>
          </ac:spMkLst>
        </pc:spChg>
        <pc:picChg chg="add del mod modCrop">
          <ac:chgData name="Thompson, Neil" userId="666b3560-10c6-47c6-810b-0f5c9f3d8792" providerId="ADAL" clId="{4E20CAE5-146A-45B8-A767-5735CB0205AA}" dt="2023-11-26T09:35:42.261" v="311" actId="14826"/>
          <ac:picMkLst>
            <pc:docMk/>
            <pc:sldMk cId="3923673220" sldId="2126987315"/>
            <ac:picMk id="13" creationId="{AD441AF4-8870-08EA-FEFF-397FB8E72911}"/>
          </ac:picMkLst>
        </pc:picChg>
        <pc:picChg chg="del">
          <ac:chgData name="Thompson, Neil" userId="666b3560-10c6-47c6-810b-0f5c9f3d8792" providerId="ADAL" clId="{4E20CAE5-146A-45B8-A767-5735CB0205AA}" dt="2023-11-26T07:12:09.320" v="242" actId="478"/>
          <ac:picMkLst>
            <pc:docMk/>
            <pc:sldMk cId="3923673220" sldId="2126987315"/>
            <ac:picMk id="14" creationId="{5CD7731F-E446-DCDF-F5EE-FF618BA1B2D9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15" creationId="{4730CED8-9707-413F-BBAF-50E6BC4B1AEF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16" creationId="{CC41846A-F2DA-6E91-F03A-16DFF899D338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17" creationId="{45CC812E-F3BC-978A-00B1-F528E65D621C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18" creationId="{AA8CA98B-AFEA-0D18-8565-A04EDE156BA6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19" creationId="{ADE4B775-2E18-DB3E-A242-BA4642D4A666}"/>
          </ac:picMkLst>
        </pc:picChg>
        <pc:picChg chg="del">
          <ac:chgData name="Thompson, Neil" userId="666b3560-10c6-47c6-810b-0f5c9f3d8792" providerId="ADAL" clId="{4E20CAE5-146A-45B8-A767-5735CB0205AA}" dt="2023-11-25T20:38:57.182" v="79" actId="478"/>
          <ac:picMkLst>
            <pc:docMk/>
            <pc:sldMk cId="3923673220" sldId="2126987315"/>
            <ac:picMk id="20" creationId="{D83B8C25-72A4-8004-4BC2-0AC77EB4CF49}"/>
          </ac:picMkLst>
        </pc:picChg>
        <pc:picChg chg="add del mod">
          <ac:chgData name="Thompson, Neil" userId="666b3560-10c6-47c6-810b-0f5c9f3d8792" providerId="ADAL" clId="{4E20CAE5-146A-45B8-A767-5735CB0205AA}" dt="2023-11-26T07:13:25.261" v="262"/>
          <ac:picMkLst>
            <pc:docMk/>
            <pc:sldMk cId="3923673220" sldId="2126987315"/>
            <ac:picMk id="1026" creationId="{89CFAA5F-D50B-55C3-B720-5BF90586E1F7}"/>
          </ac:picMkLst>
        </pc:picChg>
        <pc:picChg chg="add del mod">
          <ac:chgData name="Thompson, Neil" userId="666b3560-10c6-47c6-810b-0f5c9f3d8792" providerId="ADAL" clId="{4E20CAE5-146A-45B8-A767-5735CB0205AA}" dt="2023-11-26T07:13:01.213" v="253"/>
          <ac:picMkLst>
            <pc:docMk/>
            <pc:sldMk cId="3923673220" sldId="2126987315"/>
            <ac:picMk id="1028" creationId="{0C4BAC7D-8568-BFDF-A381-253DE22B5BF2}"/>
          </ac:picMkLst>
        </pc:picChg>
        <pc:picChg chg="add del mod">
          <ac:chgData name="Thompson, Neil" userId="666b3560-10c6-47c6-810b-0f5c9f3d8792" providerId="ADAL" clId="{4E20CAE5-146A-45B8-A767-5735CB0205AA}" dt="2023-11-26T07:13:22.981" v="259"/>
          <ac:picMkLst>
            <pc:docMk/>
            <pc:sldMk cId="3923673220" sldId="2126987315"/>
            <ac:picMk id="1030" creationId="{931F1223-A17C-59A0-F5E4-1C9974877201}"/>
          </ac:picMkLst>
        </pc:picChg>
        <pc:picChg chg="add del mod">
          <ac:chgData name="Thompson, Neil" userId="666b3560-10c6-47c6-810b-0f5c9f3d8792" providerId="ADAL" clId="{4E20CAE5-146A-45B8-A767-5735CB0205AA}" dt="2023-11-26T07:13:22.974" v="258"/>
          <ac:picMkLst>
            <pc:docMk/>
            <pc:sldMk cId="3923673220" sldId="2126987315"/>
            <ac:picMk id="1032" creationId="{52E6061D-71E0-8ADE-B590-26BD0AE253E7}"/>
          </ac:picMkLst>
        </pc:picChg>
      </pc:sldChg>
      <pc:sldChg chg="addSp delSp modSp add mod ord">
        <pc:chgData name="Thompson, Neil" userId="666b3560-10c6-47c6-810b-0f5c9f3d8792" providerId="ADAL" clId="{4E20CAE5-146A-45B8-A767-5735CB0205AA}" dt="2023-11-26T21:46:16.820" v="1533"/>
        <pc:sldMkLst>
          <pc:docMk/>
          <pc:sldMk cId="3673593914" sldId="2126987316"/>
        </pc:sldMkLst>
        <pc:spChg chg="add mod">
          <ac:chgData name="Thompson, Neil" userId="666b3560-10c6-47c6-810b-0f5c9f3d8792" providerId="ADAL" clId="{4E20CAE5-146A-45B8-A767-5735CB0205AA}" dt="2023-11-26T19:25:16.226" v="766" actId="14100"/>
          <ac:spMkLst>
            <pc:docMk/>
            <pc:sldMk cId="3673593914" sldId="2126987316"/>
            <ac:spMk id="4" creationId="{DF58D660-0F9D-4125-7A9B-2071061A5B25}"/>
          </ac:spMkLst>
        </pc:spChg>
        <pc:spChg chg="del mod">
          <ac:chgData name="Thompson, Neil" userId="666b3560-10c6-47c6-810b-0f5c9f3d8792" providerId="ADAL" clId="{4E20CAE5-146A-45B8-A767-5735CB0205AA}" dt="2023-11-26T19:32:11.371" v="871" actId="478"/>
          <ac:spMkLst>
            <pc:docMk/>
            <pc:sldMk cId="3673593914" sldId="2126987316"/>
            <ac:spMk id="5" creationId="{CA6C4FBC-2DE7-1C74-A0F8-C1F9EFBF0981}"/>
          </ac:spMkLst>
        </pc:spChg>
        <pc:spChg chg="mod">
          <ac:chgData name="Thompson, Neil" userId="666b3560-10c6-47c6-810b-0f5c9f3d8792" providerId="ADAL" clId="{4E20CAE5-146A-45B8-A767-5735CB0205AA}" dt="2023-11-26T19:13:16.190" v="641" actId="20577"/>
          <ac:spMkLst>
            <pc:docMk/>
            <pc:sldMk cId="3673593914" sldId="2126987316"/>
            <ac:spMk id="8" creationId="{2EB2FA29-32C3-B114-0485-C35E93286920}"/>
          </ac:spMkLst>
        </pc:spChg>
        <pc:spChg chg="mod">
          <ac:chgData name="Thompson, Neil" userId="666b3560-10c6-47c6-810b-0f5c9f3d8792" providerId="ADAL" clId="{4E20CAE5-146A-45B8-A767-5735CB0205AA}" dt="2023-11-26T19:22:45.574" v="748" actId="20577"/>
          <ac:spMkLst>
            <pc:docMk/>
            <pc:sldMk cId="3673593914" sldId="2126987316"/>
            <ac:spMk id="9" creationId="{91396F67-4B70-0F07-5F78-D8C996CF7CA6}"/>
          </ac:spMkLst>
        </pc:spChg>
        <pc:spChg chg="add mod">
          <ac:chgData name="Thompson, Neil" userId="666b3560-10c6-47c6-810b-0f5c9f3d8792" providerId="ADAL" clId="{4E20CAE5-146A-45B8-A767-5735CB0205AA}" dt="2023-11-26T19:27:25.949" v="782" actId="1076"/>
          <ac:spMkLst>
            <pc:docMk/>
            <pc:sldMk cId="3673593914" sldId="2126987316"/>
            <ac:spMk id="10" creationId="{DB3000B0-7A25-4C1B-3B1F-B029272CEFAE}"/>
          </ac:spMkLst>
        </pc:spChg>
        <pc:spChg chg="mod">
          <ac:chgData name="Thompson, Neil" userId="666b3560-10c6-47c6-810b-0f5c9f3d8792" providerId="ADAL" clId="{4E20CAE5-146A-45B8-A767-5735CB0205AA}" dt="2023-11-26T19:38:00.619" v="918"/>
          <ac:spMkLst>
            <pc:docMk/>
            <pc:sldMk cId="3673593914" sldId="2126987316"/>
            <ac:spMk id="72" creationId="{F85FCB30-0CCC-95C9-AF40-8005E84A6BE2}"/>
          </ac:spMkLst>
        </pc:spChg>
        <pc:picChg chg="add mod">
          <ac:chgData name="Thompson, Neil" userId="666b3560-10c6-47c6-810b-0f5c9f3d8792" providerId="ADAL" clId="{4E20CAE5-146A-45B8-A767-5735CB0205AA}" dt="2023-11-26T19:22:57.901" v="749" actId="1076"/>
          <ac:picMkLst>
            <pc:docMk/>
            <pc:sldMk cId="3673593914" sldId="2126987316"/>
            <ac:picMk id="3" creationId="{E1523B8E-B55D-4E89-1DCB-EF96C3386CDB}"/>
          </ac:picMkLst>
        </pc:picChg>
        <pc:picChg chg="add del mod">
          <ac:chgData name="Thompson, Neil" userId="666b3560-10c6-47c6-810b-0f5c9f3d8792" providerId="ADAL" clId="{4E20CAE5-146A-45B8-A767-5735CB0205AA}" dt="2023-11-26T19:26:41.123" v="777" actId="478"/>
          <ac:picMkLst>
            <pc:docMk/>
            <pc:sldMk cId="3673593914" sldId="2126987316"/>
            <ac:picMk id="7" creationId="{2FA225EF-79B5-6746-7385-52D781A4DFC6}"/>
          </ac:picMkLst>
        </pc:picChg>
        <pc:picChg chg="add mod">
          <ac:chgData name="Thompson, Neil" userId="666b3560-10c6-47c6-810b-0f5c9f3d8792" providerId="ADAL" clId="{4E20CAE5-146A-45B8-A767-5735CB0205AA}" dt="2023-11-26T19:26:54.628" v="779" actId="1076"/>
          <ac:picMkLst>
            <pc:docMk/>
            <pc:sldMk cId="3673593914" sldId="2126987316"/>
            <ac:picMk id="12" creationId="{80EE716C-BDE6-0C2B-5374-0ED121DEC80F}"/>
          </ac:picMkLst>
        </pc:picChg>
      </pc:sldChg>
      <pc:sldChg chg="add del">
        <pc:chgData name="Thompson, Neil" userId="666b3560-10c6-47c6-810b-0f5c9f3d8792" providerId="ADAL" clId="{4E20CAE5-146A-45B8-A767-5735CB0205AA}" dt="2023-11-26T19:28:09.202" v="786" actId="47"/>
        <pc:sldMkLst>
          <pc:docMk/>
          <pc:sldMk cId="651858051" sldId="2126987317"/>
        </pc:sldMkLst>
      </pc:sldChg>
      <pc:sldChg chg="addSp delSp modSp add del mod ord chgLayout">
        <pc:chgData name="Thompson, Neil" userId="666b3560-10c6-47c6-810b-0f5c9f3d8792" providerId="ADAL" clId="{4E20CAE5-146A-45B8-A767-5735CB0205AA}" dt="2023-11-26T21:50:46.590" v="1625" actId="47"/>
        <pc:sldMkLst>
          <pc:docMk/>
          <pc:sldMk cId="2726857004" sldId="2126987317"/>
        </pc:sldMkLst>
        <pc:spChg chg="add del mod ord">
          <ac:chgData name="Thompson, Neil" userId="666b3560-10c6-47c6-810b-0f5c9f3d8792" providerId="ADAL" clId="{4E20CAE5-146A-45B8-A767-5735CB0205AA}" dt="2023-11-26T21:48:53.678" v="1575" actId="478"/>
          <ac:spMkLst>
            <pc:docMk/>
            <pc:sldMk cId="2726857004" sldId="2126987317"/>
            <ac:spMk id="2" creationId="{5553FE4E-3445-C0B1-D26C-0DB5DD46A6A8}"/>
          </ac:spMkLst>
        </pc:spChg>
        <pc:spChg chg="mod ord">
          <ac:chgData name="Thompson, Neil" userId="666b3560-10c6-47c6-810b-0f5c9f3d8792" providerId="ADAL" clId="{4E20CAE5-146A-45B8-A767-5735CB0205AA}" dt="2023-11-26T21:50:40.887" v="1622" actId="20577"/>
          <ac:spMkLst>
            <pc:docMk/>
            <pc:sldMk cId="2726857004" sldId="2126987317"/>
            <ac:spMk id="3" creationId="{08E527C1-D11F-B80B-BF9C-62D32DF96363}"/>
          </ac:spMkLst>
        </pc:spChg>
        <pc:spChg chg="add del mod ord">
          <ac:chgData name="Thompson, Neil" userId="666b3560-10c6-47c6-810b-0f5c9f3d8792" providerId="ADAL" clId="{4E20CAE5-146A-45B8-A767-5735CB0205AA}" dt="2023-11-26T21:50:40.655" v="1621" actId="478"/>
          <ac:spMkLst>
            <pc:docMk/>
            <pc:sldMk cId="2726857004" sldId="2126987317"/>
            <ac:spMk id="4" creationId="{57263509-B21A-B824-0A21-CDD8376E4006}"/>
          </ac:spMkLst>
        </pc:spChg>
        <pc:spChg chg="add del mod ord">
          <ac:chgData name="Thompson, Neil" userId="666b3560-10c6-47c6-810b-0f5c9f3d8792" providerId="ADAL" clId="{4E20CAE5-146A-45B8-A767-5735CB0205AA}" dt="2023-11-26T21:50:40.401" v="1620" actId="478"/>
          <ac:spMkLst>
            <pc:docMk/>
            <pc:sldMk cId="2726857004" sldId="2126987317"/>
            <ac:spMk id="5" creationId="{A44F2867-0022-3E56-4027-E93645DC13A6}"/>
          </ac:spMkLst>
        </pc:spChg>
        <pc:spChg chg="add del mod ord">
          <ac:chgData name="Thompson, Neil" userId="666b3560-10c6-47c6-810b-0f5c9f3d8792" providerId="ADAL" clId="{4E20CAE5-146A-45B8-A767-5735CB0205AA}" dt="2023-11-26T21:50:40.110" v="1619" actId="478"/>
          <ac:spMkLst>
            <pc:docMk/>
            <pc:sldMk cId="2726857004" sldId="2126987317"/>
            <ac:spMk id="6" creationId="{1183F370-5E0B-D079-1E52-72BAB053BFB9}"/>
          </ac:spMkLst>
        </pc:spChg>
        <pc:spChg chg="add del mod ord">
          <ac:chgData name="Thompson, Neil" userId="666b3560-10c6-47c6-810b-0f5c9f3d8792" providerId="ADAL" clId="{4E20CAE5-146A-45B8-A767-5735CB0205AA}" dt="2023-11-26T21:50:39.846" v="1618" actId="478"/>
          <ac:spMkLst>
            <pc:docMk/>
            <pc:sldMk cId="2726857004" sldId="2126987317"/>
            <ac:spMk id="7" creationId="{D7C3231A-CC19-B032-858A-9D9A58AA12D6}"/>
          </ac:spMkLst>
        </pc:spChg>
        <pc:spChg chg="add del mod ord">
          <ac:chgData name="Thompson, Neil" userId="666b3560-10c6-47c6-810b-0f5c9f3d8792" providerId="ADAL" clId="{4E20CAE5-146A-45B8-A767-5735CB0205AA}" dt="2023-11-26T21:50:39.552" v="1617" actId="478"/>
          <ac:spMkLst>
            <pc:docMk/>
            <pc:sldMk cId="2726857004" sldId="2126987317"/>
            <ac:spMk id="8" creationId="{8E454C2B-96B5-134F-343C-6FEA77362222}"/>
          </ac:spMkLst>
        </pc:spChg>
        <pc:spChg chg="add del mod ord">
          <ac:chgData name="Thompson, Neil" userId="666b3560-10c6-47c6-810b-0f5c9f3d8792" providerId="ADAL" clId="{4E20CAE5-146A-45B8-A767-5735CB0205AA}" dt="2023-11-26T21:50:39.311" v="1616" actId="478"/>
          <ac:spMkLst>
            <pc:docMk/>
            <pc:sldMk cId="2726857004" sldId="2126987317"/>
            <ac:spMk id="9" creationId="{2BFCE583-DC2D-E920-64CB-26248B6AD74B}"/>
          </ac:spMkLst>
        </pc:spChg>
        <pc:spChg chg="add del mod">
          <ac:chgData name="Thompson, Neil" userId="666b3560-10c6-47c6-810b-0f5c9f3d8792" providerId="ADAL" clId="{4E20CAE5-146A-45B8-A767-5735CB0205AA}" dt="2023-11-26T21:50:38.996" v="1615" actId="1076"/>
          <ac:spMkLst>
            <pc:docMk/>
            <pc:sldMk cId="2726857004" sldId="2126987317"/>
            <ac:spMk id="11" creationId="{2F4F0D1E-5280-BBDE-8F35-5410B3D32101}"/>
          </ac:spMkLst>
        </pc:spChg>
        <pc:spChg chg="mod ord">
          <ac:chgData name="Thompson, Neil" userId="666b3560-10c6-47c6-810b-0f5c9f3d8792" providerId="ADAL" clId="{4E20CAE5-146A-45B8-A767-5735CB0205AA}" dt="2023-11-26T21:48:45.872" v="1574" actId="700"/>
          <ac:spMkLst>
            <pc:docMk/>
            <pc:sldMk cId="2726857004" sldId="2126987317"/>
            <ac:spMk id="12" creationId="{8A9BC9A8-C1F7-DD39-A616-0D5B7C14E551}"/>
          </ac:spMkLst>
        </pc:spChg>
        <pc:spChg chg="add del mod">
          <ac:chgData name="Thompson, Neil" userId="666b3560-10c6-47c6-810b-0f5c9f3d8792" providerId="ADAL" clId="{4E20CAE5-146A-45B8-A767-5735CB0205AA}" dt="2023-11-26T21:50:41.103" v="1623" actId="478"/>
          <ac:spMkLst>
            <pc:docMk/>
            <pc:sldMk cId="2726857004" sldId="2126987317"/>
            <ac:spMk id="15" creationId="{B6AA85A2-F259-F90E-B279-99AFAFD404D1}"/>
          </ac:spMkLst>
        </pc:spChg>
        <pc:spChg chg="add mod">
          <ac:chgData name="Thompson, Neil" userId="666b3560-10c6-47c6-810b-0f5c9f3d8792" providerId="ADAL" clId="{4E20CAE5-146A-45B8-A767-5735CB0205AA}" dt="2023-11-26T21:50:41.658" v="1624" actId="1076"/>
          <ac:spMkLst>
            <pc:docMk/>
            <pc:sldMk cId="2726857004" sldId="2126987317"/>
            <ac:spMk id="16" creationId="{6281FFD2-8137-CBA7-9954-7127AD3ACC71}"/>
          </ac:spMkLst>
        </pc:spChg>
        <pc:spChg chg="add del">
          <ac:chgData name="Thompson, Neil" userId="666b3560-10c6-47c6-810b-0f5c9f3d8792" providerId="ADAL" clId="{4E20CAE5-146A-45B8-A767-5735CB0205AA}" dt="2023-11-26T21:50:36.530" v="1605" actId="22"/>
          <ac:spMkLst>
            <pc:docMk/>
            <pc:sldMk cId="2726857004" sldId="2126987317"/>
            <ac:spMk id="18" creationId="{17C7AFFE-26C3-36F0-ED78-49D4029AEC49}"/>
          </ac:spMkLst>
        </pc:spChg>
        <pc:picChg chg="mod ord">
          <ac:chgData name="Thompson, Neil" userId="666b3560-10c6-47c6-810b-0f5c9f3d8792" providerId="ADAL" clId="{4E20CAE5-146A-45B8-A767-5735CB0205AA}" dt="2023-11-26T21:49:23.739" v="1584" actId="1076"/>
          <ac:picMkLst>
            <pc:docMk/>
            <pc:sldMk cId="2726857004" sldId="2126987317"/>
            <ac:picMk id="13" creationId="{AD441AF4-8870-08EA-FEFF-397FB8E72911}"/>
          </ac:picMkLst>
        </pc:picChg>
      </pc:sldChg>
      <pc:sldChg chg="addSp delSp modSp add del mod">
        <pc:chgData name="Thompson, Neil" userId="666b3560-10c6-47c6-810b-0f5c9f3d8792" providerId="ADAL" clId="{4E20CAE5-146A-45B8-A767-5735CB0205AA}" dt="2023-11-26T20:43:21.581" v="1353" actId="47"/>
        <pc:sldMkLst>
          <pc:docMk/>
          <pc:sldMk cId="2731806650" sldId="2126987317"/>
        </pc:sldMkLst>
        <pc:spChg chg="add mod">
          <ac:chgData name="Thompson, Neil" userId="666b3560-10c6-47c6-810b-0f5c9f3d8792" providerId="ADAL" clId="{4E20CAE5-146A-45B8-A767-5735CB0205AA}" dt="2023-11-26T20:41:52.460" v="1347" actId="1076"/>
          <ac:spMkLst>
            <pc:docMk/>
            <pc:sldMk cId="2731806650" sldId="2126987317"/>
            <ac:spMk id="2" creationId="{624EC75A-9FCC-71C0-F6EC-794A3AD0DB20}"/>
          </ac:spMkLst>
        </pc:spChg>
        <pc:spChg chg="add mod">
          <ac:chgData name="Thompson, Neil" userId="666b3560-10c6-47c6-810b-0f5c9f3d8792" providerId="ADAL" clId="{4E20CAE5-146A-45B8-A767-5735CB0205AA}" dt="2023-11-26T20:41:52.460" v="1347" actId="1076"/>
          <ac:spMkLst>
            <pc:docMk/>
            <pc:sldMk cId="2731806650" sldId="2126987317"/>
            <ac:spMk id="3" creationId="{6BE5BA5B-FBE6-E547-98F5-C30FE72DFEAC}"/>
          </ac:spMkLst>
        </pc:spChg>
        <pc:spChg chg="add del mod">
          <ac:chgData name="Thompson, Neil" userId="666b3560-10c6-47c6-810b-0f5c9f3d8792" providerId="ADAL" clId="{4E20CAE5-146A-45B8-A767-5735CB0205AA}" dt="2023-11-26T20:41:48.788" v="1346" actId="478"/>
          <ac:spMkLst>
            <pc:docMk/>
            <pc:sldMk cId="2731806650" sldId="2126987317"/>
            <ac:spMk id="7" creationId="{FA7A2AE5-D5E4-2CF5-52B3-724B14832155}"/>
          </ac:spMkLst>
        </pc:spChg>
        <pc:spChg chg="add del mod">
          <ac:chgData name="Thompson, Neil" userId="666b3560-10c6-47c6-810b-0f5c9f3d8792" providerId="ADAL" clId="{4E20CAE5-146A-45B8-A767-5735CB0205AA}" dt="2023-11-26T20:41:47.903" v="1345" actId="478"/>
          <ac:spMkLst>
            <pc:docMk/>
            <pc:sldMk cId="2731806650" sldId="2126987317"/>
            <ac:spMk id="9" creationId="{93072FAF-4E16-CDAA-4C83-78A49191AA2A}"/>
          </ac:spMkLst>
        </pc:spChg>
        <pc:spChg chg="del">
          <ac:chgData name="Thompson, Neil" userId="666b3560-10c6-47c6-810b-0f5c9f3d8792" providerId="ADAL" clId="{4E20CAE5-146A-45B8-A767-5735CB0205AA}" dt="2023-11-26T20:41:45.220" v="1344" actId="478"/>
          <ac:spMkLst>
            <pc:docMk/>
            <pc:sldMk cId="2731806650" sldId="2126987317"/>
            <ac:spMk id="45" creationId="{794D34FA-9344-B5EF-CF69-CAE1064F0FBD}"/>
          </ac:spMkLst>
        </pc:spChg>
        <pc:spChg chg="del">
          <ac:chgData name="Thompson, Neil" userId="666b3560-10c6-47c6-810b-0f5c9f3d8792" providerId="ADAL" clId="{4E20CAE5-146A-45B8-A767-5735CB0205AA}" dt="2023-11-26T20:41:45.220" v="1344" actId="478"/>
          <ac:spMkLst>
            <pc:docMk/>
            <pc:sldMk cId="2731806650" sldId="2126987317"/>
            <ac:spMk id="138" creationId="{0C32BD2B-59E5-FEC4-5312-74E605C403F6}"/>
          </ac:spMkLst>
        </pc:spChg>
      </pc:sldChg>
      <pc:sldChg chg="add del ord">
        <pc:chgData name="Thompson, Neil" userId="666b3560-10c6-47c6-810b-0f5c9f3d8792" providerId="ADAL" clId="{4E20CAE5-146A-45B8-A767-5735CB0205AA}" dt="2023-11-26T21:48:02.611" v="1570" actId="2890"/>
        <pc:sldMkLst>
          <pc:docMk/>
          <pc:sldMk cId="2786148918" sldId="2126987317"/>
        </pc:sldMkLst>
      </pc:sldChg>
      <pc:sldChg chg="addSp delSp modSp add del mod ord">
        <pc:chgData name="Thompson, Neil" userId="666b3560-10c6-47c6-810b-0f5c9f3d8792" providerId="ADAL" clId="{4E20CAE5-146A-45B8-A767-5735CB0205AA}" dt="2023-11-26T22:30:52.311" v="2061" actId="47"/>
        <pc:sldMkLst>
          <pc:docMk/>
          <pc:sldMk cId="2856588361" sldId="2126987317"/>
        </pc:sldMkLst>
        <pc:spChg chg="mod">
          <ac:chgData name="Thompson, Neil" userId="666b3560-10c6-47c6-810b-0f5c9f3d8792" providerId="ADAL" clId="{4E20CAE5-146A-45B8-A767-5735CB0205AA}" dt="2023-11-26T21:57:11.218" v="1848" actId="14100"/>
          <ac:spMkLst>
            <pc:docMk/>
            <pc:sldMk cId="2856588361" sldId="2126987317"/>
            <ac:spMk id="3" creationId="{08E527C1-D11F-B80B-BF9C-62D32DF96363}"/>
          </ac:spMkLst>
        </pc:spChg>
        <pc:spChg chg="add del mod">
          <ac:chgData name="Thompson, Neil" userId="666b3560-10c6-47c6-810b-0f5c9f3d8792" providerId="ADAL" clId="{4E20CAE5-146A-45B8-A767-5735CB0205AA}" dt="2023-11-26T21:54:02.491" v="1689" actId="478"/>
          <ac:spMkLst>
            <pc:docMk/>
            <pc:sldMk cId="2856588361" sldId="2126987317"/>
            <ac:spMk id="4" creationId="{C0479CF0-B15E-100F-D7B9-E90ABB1F64FA}"/>
          </ac:spMkLst>
        </pc:spChg>
        <pc:spChg chg="add del mod">
          <ac:chgData name="Thompson, Neil" userId="666b3560-10c6-47c6-810b-0f5c9f3d8792" providerId="ADAL" clId="{4E20CAE5-146A-45B8-A767-5735CB0205AA}" dt="2023-11-26T21:54:33.079" v="1695" actId="478"/>
          <ac:spMkLst>
            <pc:docMk/>
            <pc:sldMk cId="2856588361" sldId="2126987317"/>
            <ac:spMk id="5" creationId="{E5A8A8EF-E6AC-7012-22E7-B5BBC2B3F3D3}"/>
          </ac:spMkLst>
        </pc:spChg>
        <pc:spChg chg="add del mod">
          <ac:chgData name="Thompson, Neil" userId="666b3560-10c6-47c6-810b-0f5c9f3d8792" providerId="ADAL" clId="{4E20CAE5-146A-45B8-A767-5735CB0205AA}" dt="2023-11-26T21:55:11.541" v="1713" actId="22"/>
          <ac:spMkLst>
            <pc:docMk/>
            <pc:sldMk cId="2856588361" sldId="2126987317"/>
            <ac:spMk id="7" creationId="{960B5971-7529-CA66-65AD-AB91ECAE6251}"/>
          </ac:spMkLst>
        </pc:spChg>
        <pc:spChg chg="add del mod">
          <ac:chgData name="Thompson, Neil" userId="666b3560-10c6-47c6-810b-0f5c9f3d8792" providerId="ADAL" clId="{4E20CAE5-146A-45B8-A767-5735CB0205AA}" dt="2023-11-26T21:57:08.546" v="1847" actId="478"/>
          <ac:spMkLst>
            <pc:docMk/>
            <pc:sldMk cId="2856588361" sldId="2126987317"/>
            <ac:spMk id="8" creationId="{F4AC8154-F755-2351-C890-50AD9C282103}"/>
          </ac:spMkLst>
        </pc:spChg>
        <pc:picChg chg="mod">
          <ac:chgData name="Thompson, Neil" userId="666b3560-10c6-47c6-810b-0f5c9f3d8792" providerId="ADAL" clId="{4E20CAE5-146A-45B8-A767-5735CB0205AA}" dt="2023-11-26T21:55:02.700" v="1706" actId="1076"/>
          <ac:picMkLst>
            <pc:docMk/>
            <pc:sldMk cId="2856588361" sldId="2126987317"/>
            <ac:picMk id="13" creationId="{AD441AF4-8870-08EA-FEFF-397FB8E72911}"/>
          </ac:picMkLst>
        </pc:picChg>
        <pc:picChg chg="add del mod">
          <ac:chgData name="Thompson, Neil" userId="666b3560-10c6-47c6-810b-0f5c9f3d8792" providerId="ADAL" clId="{4E20CAE5-146A-45B8-A767-5735CB0205AA}" dt="2023-11-26T22:18:41.869" v="1852" actId="21"/>
          <ac:picMkLst>
            <pc:docMk/>
            <pc:sldMk cId="2856588361" sldId="2126987317"/>
            <ac:picMk id="4098" creationId="{869C0EBC-B504-C9EB-B633-FCCCC969FBB4}"/>
          </ac:picMkLst>
        </pc:picChg>
      </pc:sldChg>
      <pc:sldChg chg="add del ord replId">
        <pc:chgData name="Thompson, Neil" userId="666b3560-10c6-47c6-810b-0f5c9f3d8792" providerId="ADAL" clId="{4E20CAE5-146A-45B8-A767-5735CB0205AA}" dt="2023-11-26T21:48:02.611" v="1570" actId="2890"/>
        <pc:sldMkLst>
          <pc:docMk/>
          <pc:sldMk cId="365996511" sldId="2126987318"/>
        </pc:sldMkLst>
      </pc:sldChg>
      <pc:sldChg chg="addSp delSp modSp add mod">
        <pc:chgData name="Thompson, Neil" userId="666b3560-10c6-47c6-810b-0f5c9f3d8792" providerId="ADAL" clId="{4E20CAE5-146A-45B8-A767-5735CB0205AA}" dt="2023-11-26T22:31:57.199" v="2091" actId="20577"/>
        <pc:sldMkLst>
          <pc:docMk/>
          <pc:sldMk cId="771270427" sldId="2126987318"/>
        </pc:sldMkLst>
        <pc:spChg chg="add del mod">
          <ac:chgData name="Thompson, Neil" userId="666b3560-10c6-47c6-810b-0f5c9f3d8792" providerId="ADAL" clId="{4E20CAE5-146A-45B8-A767-5735CB0205AA}" dt="2023-11-26T22:19:48.410" v="1898" actId="478"/>
          <ac:spMkLst>
            <pc:docMk/>
            <pc:sldMk cId="771270427" sldId="2126987318"/>
            <ac:spMk id="6" creationId="{AC6EB392-DCD3-2C0C-C3C6-B4ECABA898A0}"/>
          </ac:spMkLst>
        </pc:spChg>
        <pc:spChg chg="add del mod">
          <ac:chgData name="Thompson, Neil" userId="666b3560-10c6-47c6-810b-0f5c9f3d8792" providerId="ADAL" clId="{4E20CAE5-146A-45B8-A767-5735CB0205AA}" dt="2023-11-26T22:22:27.202" v="1958" actId="478"/>
          <ac:spMkLst>
            <pc:docMk/>
            <pc:sldMk cId="771270427" sldId="2126987318"/>
            <ac:spMk id="8" creationId="{05594601-5673-28D6-F82E-FED451B98D05}"/>
          </ac:spMkLst>
        </pc:spChg>
        <pc:spChg chg="mod">
          <ac:chgData name="Thompson, Neil" userId="666b3560-10c6-47c6-810b-0f5c9f3d8792" providerId="ADAL" clId="{4E20CAE5-146A-45B8-A767-5735CB0205AA}" dt="2023-11-26T22:31:57.199" v="2091" actId="20577"/>
          <ac:spMkLst>
            <pc:docMk/>
            <pc:sldMk cId="771270427" sldId="2126987318"/>
            <ac:spMk id="43" creationId="{E3E2A8B2-B81F-D776-FB07-6EBEF1148B26}"/>
          </ac:spMkLst>
        </pc:spChg>
        <pc:spChg chg="del mod">
          <ac:chgData name="Thompson, Neil" userId="666b3560-10c6-47c6-810b-0f5c9f3d8792" providerId="ADAL" clId="{4E20CAE5-146A-45B8-A767-5735CB0205AA}" dt="2023-11-26T22:19:43.540" v="1896" actId="478"/>
          <ac:spMkLst>
            <pc:docMk/>
            <pc:sldMk cId="771270427" sldId="2126987318"/>
            <ac:spMk id="45" creationId="{794D34FA-9344-B5EF-CF69-CAE1064F0FBD}"/>
          </ac:spMkLst>
        </pc:spChg>
        <pc:spChg chg="add del mod">
          <ac:chgData name="Thompson, Neil" userId="666b3560-10c6-47c6-810b-0f5c9f3d8792" providerId="ADAL" clId="{4E20CAE5-146A-45B8-A767-5735CB0205AA}" dt="2023-11-26T22:26:03.233" v="2054" actId="20577"/>
          <ac:spMkLst>
            <pc:docMk/>
            <pc:sldMk cId="771270427" sldId="2126987318"/>
            <ac:spMk id="138" creationId="{0C32BD2B-59E5-FEC4-5312-74E605C403F6}"/>
          </ac:spMkLst>
        </pc:spChg>
        <pc:picChg chg="add del mod">
          <ac:chgData name="Thompson, Neil" userId="666b3560-10c6-47c6-810b-0f5c9f3d8792" providerId="ADAL" clId="{4E20CAE5-146A-45B8-A767-5735CB0205AA}" dt="2023-11-26T22:21:13.356" v="1950" actId="478"/>
          <ac:picMkLst>
            <pc:docMk/>
            <pc:sldMk cId="771270427" sldId="2126987318"/>
            <ac:picMk id="2" creationId="{C9B18E70-1411-6A58-6A35-63348A33B9A1}"/>
          </ac:picMkLst>
        </pc:picChg>
        <pc:picChg chg="del">
          <ac:chgData name="Thompson, Neil" userId="666b3560-10c6-47c6-810b-0f5c9f3d8792" providerId="ADAL" clId="{4E20CAE5-146A-45B8-A767-5735CB0205AA}" dt="2023-11-26T22:18:53.004" v="1856" actId="478"/>
          <ac:picMkLst>
            <pc:docMk/>
            <pc:sldMk cId="771270427" sldId="2126987318"/>
            <ac:picMk id="2056" creationId="{8F0EE980-DA0A-EE8C-9139-B85E3E42F522}"/>
          </ac:picMkLst>
        </pc:picChg>
        <pc:picChg chg="add del mod">
          <ac:chgData name="Thompson, Neil" userId="666b3560-10c6-47c6-810b-0f5c9f3d8792" providerId="ADAL" clId="{4E20CAE5-146A-45B8-A767-5735CB0205AA}" dt="2023-11-26T22:24:55.953" v="2044" actId="478"/>
          <ac:picMkLst>
            <pc:docMk/>
            <pc:sldMk cId="771270427" sldId="2126987318"/>
            <ac:picMk id="5122" creationId="{41DC9EF8-DA65-0AAB-9A6E-CEEC23D02F74}"/>
          </ac:picMkLst>
        </pc:picChg>
        <pc:picChg chg="add del mod">
          <ac:chgData name="Thompson, Neil" userId="666b3560-10c6-47c6-810b-0f5c9f3d8792" providerId="ADAL" clId="{4E20CAE5-146A-45B8-A767-5735CB0205AA}" dt="2023-11-26T22:30:34.802" v="2055" actId="478"/>
          <ac:picMkLst>
            <pc:docMk/>
            <pc:sldMk cId="771270427" sldId="2126987318"/>
            <ac:picMk id="5124" creationId="{FF7C56EC-807A-06EC-80BE-F1A597C1E6AA}"/>
          </ac:picMkLst>
        </pc:picChg>
        <pc:picChg chg="add mod">
          <ac:chgData name="Thompson, Neil" userId="666b3560-10c6-47c6-810b-0f5c9f3d8792" providerId="ADAL" clId="{4E20CAE5-146A-45B8-A767-5735CB0205AA}" dt="2023-11-26T22:30:43.580" v="2060" actId="1076"/>
          <ac:picMkLst>
            <pc:docMk/>
            <pc:sldMk cId="771270427" sldId="2126987318"/>
            <ac:picMk id="5126" creationId="{7C7311E6-87AD-1CC1-5ABB-E869AA57670A}"/>
          </ac:picMkLst>
        </pc:picChg>
      </pc:sldChg>
      <pc:sldChg chg="new del">
        <pc:chgData name="Thompson, Neil" userId="666b3560-10c6-47c6-810b-0f5c9f3d8792" providerId="ADAL" clId="{4E20CAE5-146A-45B8-A767-5735CB0205AA}" dt="2023-11-27T20:19:56.082" v="2093" actId="47"/>
        <pc:sldMkLst>
          <pc:docMk/>
          <pc:sldMk cId="1813081219" sldId="2126987319"/>
        </pc:sldMkLst>
      </pc:sldChg>
      <pc:sldChg chg="addSp delSp modSp add mod ord setBg">
        <pc:chgData name="Thompson, Neil" userId="666b3560-10c6-47c6-810b-0f5c9f3d8792" providerId="ADAL" clId="{4E20CAE5-146A-45B8-A767-5735CB0205AA}" dt="2023-11-28T07:56:55.312" v="2252"/>
        <pc:sldMkLst>
          <pc:docMk/>
          <pc:sldMk cId="2940938957" sldId="2126987319"/>
        </pc:sldMkLst>
        <pc:spChg chg="del">
          <ac:chgData name="Thompson, Neil" userId="666b3560-10c6-47c6-810b-0f5c9f3d8792" providerId="ADAL" clId="{4E20CAE5-146A-45B8-A767-5735CB0205AA}" dt="2023-11-27T20:51:09.607" v="2096" actId="478"/>
          <ac:spMkLst>
            <pc:docMk/>
            <pc:sldMk cId="2940938957" sldId="2126987319"/>
            <ac:spMk id="4" creationId="{DF58D660-0F9D-4125-7A9B-2071061A5B25}"/>
          </ac:spMkLst>
        </pc:spChg>
        <pc:spChg chg="del mod">
          <ac:chgData name="Thompson, Neil" userId="666b3560-10c6-47c6-810b-0f5c9f3d8792" providerId="ADAL" clId="{4E20CAE5-146A-45B8-A767-5735CB0205AA}" dt="2023-11-28T07:53:55.516" v="2198" actId="478"/>
          <ac:spMkLst>
            <pc:docMk/>
            <pc:sldMk cId="2940938957" sldId="2126987319"/>
            <ac:spMk id="8" creationId="{2EB2FA29-32C3-B114-0485-C35E93286920}"/>
          </ac:spMkLst>
        </pc:spChg>
        <pc:spChg chg="del mod">
          <ac:chgData name="Thompson, Neil" userId="666b3560-10c6-47c6-810b-0f5c9f3d8792" providerId="ADAL" clId="{4E20CAE5-146A-45B8-A767-5735CB0205AA}" dt="2023-11-28T07:54:58.515" v="2211" actId="478"/>
          <ac:spMkLst>
            <pc:docMk/>
            <pc:sldMk cId="2940938957" sldId="2126987319"/>
            <ac:spMk id="9" creationId="{91396F67-4B70-0F07-5F78-D8C996CF7CA6}"/>
          </ac:spMkLst>
        </pc:spChg>
        <pc:spChg chg="del mod">
          <ac:chgData name="Thompson, Neil" userId="666b3560-10c6-47c6-810b-0f5c9f3d8792" providerId="ADAL" clId="{4E20CAE5-146A-45B8-A767-5735CB0205AA}" dt="2023-11-27T20:51:18.545" v="2099" actId="478"/>
          <ac:spMkLst>
            <pc:docMk/>
            <pc:sldMk cId="2940938957" sldId="2126987319"/>
            <ac:spMk id="10" creationId="{DB3000B0-7A25-4C1B-3B1F-B029272CEFAE}"/>
          </ac:spMkLst>
        </pc:spChg>
        <pc:spChg chg="add del mod">
          <ac:chgData name="Thompson, Neil" userId="666b3560-10c6-47c6-810b-0f5c9f3d8792" providerId="ADAL" clId="{4E20CAE5-146A-45B8-A767-5735CB0205AA}" dt="2023-11-28T07:53:57.458" v="2199" actId="478"/>
          <ac:spMkLst>
            <pc:docMk/>
            <pc:sldMk cId="2940938957" sldId="2126987319"/>
            <ac:spMk id="14" creationId="{F027C378-0203-F46A-C2C9-BB2501F881D8}"/>
          </ac:spMkLst>
        </pc:spChg>
        <pc:spChg chg="add mod">
          <ac:chgData name="Thompson, Neil" userId="666b3560-10c6-47c6-810b-0f5c9f3d8792" providerId="ADAL" clId="{4E20CAE5-146A-45B8-A767-5735CB0205AA}" dt="2023-11-28T07:55:12.342" v="2213" actId="13926"/>
          <ac:spMkLst>
            <pc:docMk/>
            <pc:sldMk cId="2940938957" sldId="2126987319"/>
            <ac:spMk id="15" creationId="{768A7483-87EF-42B9-8557-0F7F120C65EF}"/>
          </ac:spMkLst>
        </pc:spChg>
        <pc:spChg chg="add del mod">
          <ac:chgData name="Thompson, Neil" userId="666b3560-10c6-47c6-810b-0f5c9f3d8792" providerId="ADAL" clId="{4E20CAE5-146A-45B8-A767-5735CB0205AA}" dt="2023-11-28T07:54:48.182" v="2210" actId="478"/>
          <ac:spMkLst>
            <pc:docMk/>
            <pc:sldMk cId="2940938957" sldId="2126987319"/>
            <ac:spMk id="16" creationId="{42CDC6F7-E308-DF99-B52B-14EF650654D5}"/>
          </ac:spMkLst>
        </pc:spChg>
        <pc:spChg chg="add del mod">
          <ac:chgData name="Thompson, Neil" userId="666b3560-10c6-47c6-810b-0f5c9f3d8792" providerId="ADAL" clId="{4E20CAE5-146A-45B8-A767-5735CB0205AA}" dt="2023-11-28T07:55:01.023" v="2212" actId="478"/>
          <ac:spMkLst>
            <pc:docMk/>
            <pc:sldMk cId="2940938957" sldId="2126987319"/>
            <ac:spMk id="18" creationId="{27924F66-6223-3CDE-76DB-BEBD6ACF4C7A}"/>
          </ac:spMkLst>
        </pc:spChg>
        <pc:picChg chg="del">
          <ac:chgData name="Thompson, Neil" userId="666b3560-10c6-47c6-810b-0f5c9f3d8792" providerId="ADAL" clId="{4E20CAE5-146A-45B8-A767-5735CB0205AA}" dt="2023-11-27T20:51:03.966" v="2095" actId="478"/>
          <ac:picMkLst>
            <pc:docMk/>
            <pc:sldMk cId="2940938957" sldId="2126987319"/>
            <ac:picMk id="3" creationId="{E1523B8E-B55D-4E89-1DCB-EF96C3386CDB}"/>
          </ac:picMkLst>
        </pc:picChg>
        <pc:picChg chg="add del mod">
          <ac:chgData name="Thompson, Neil" userId="666b3560-10c6-47c6-810b-0f5c9f3d8792" providerId="ADAL" clId="{4E20CAE5-146A-45B8-A767-5735CB0205AA}" dt="2023-11-28T07:52:36.558" v="2187" actId="22"/>
          <ac:picMkLst>
            <pc:docMk/>
            <pc:sldMk cId="2940938957" sldId="2126987319"/>
            <ac:picMk id="5" creationId="{B88F702D-805C-FBFE-BC2E-3730DDE83A41}"/>
          </ac:picMkLst>
        </pc:picChg>
        <pc:picChg chg="add del mod">
          <ac:chgData name="Thompson, Neil" userId="666b3560-10c6-47c6-810b-0f5c9f3d8792" providerId="ADAL" clId="{4E20CAE5-146A-45B8-A767-5735CB0205AA}" dt="2023-11-28T07:56:00.616" v="2247" actId="478"/>
          <ac:picMkLst>
            <pc:docMk/>
            <pc:sldMk cId="2940938957" sldId="2126987319"/>
            <ac:picMk id="11" creationId="{201B77E0-4512-B08B-67C9-D454B7A89994}"/>
          </ac:picMkLst>
        </pc:picChg>
        <pc:picChg chg="del">
          <ac:chgData name="Thompson, Neil" userId="666b3560-10c6-47c6-810b-0f5c9f3d8792" providerId="ADAL" clId="{4E20CAE5-146A-45B8-A767-5735CB0205AA}" dt="2023-11-27T20:51:12.165" v="2097" actId="478"/>
          <ac:picMkLst>
            <pc:docMk/>
            <pc:sldMk cId="2940938957" sldId="2126987319"/>
            <ac:picMk id="12" creationId="{80EE716C-BDE6-0C2B-5374-0ED121DEC80F}"/>
          </ac:picMkLst>
        </pc:picChg>
        <pc:picChg chg="add">
          <ac:chgData name="Thompson, Neil" userId="666b3560-10c6-47c6-810b-0f5c9f3d8792" providerId="ADAL" clId="{4E20CAE5-146A-45B8-A767-5735CB0205AA}" dt="2023-11-28T07:56:16.922" v="2248" actId="22"/>
          <ac:picMkLst>
            <pc:docMk/>
            <pc:sldMk cId="2940938957" sldId="2126987319"/>
            <ac:picMk id="20" creationId="{30091319-F0A1-BC9A-79BC-8DC78A6217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F5A463B-556D-93D0-5317-07185EFCF7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84F799-F023-BF1A-5229-01F54255FD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2C0C2-3B85-4DC3-9B04-6B0F38B9F89A}" type="datetimeFigureOut">
              <a:rPr lang="de-DE" smtClean="0"/>
              <a:t>02.12.2023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701A13-5A40-7D44-2735-DF9079FA63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FF2B35-0513-F453-6370-C09EBD6A15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B76B2-F952-4FC6-AB1B-914058B87E0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4646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4513-9EE7-4570-9463-454E34DCF11A}" type="datetimeFigureOut">
              <a:rPr lang="de-DE" smtClean="0"/>
              <a:t>01.12.2023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15B86-AAC2-4FA5-91A5-DC2D068AE7B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15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15B86-AAC2-4FA5-91A5-DC2D068AE7B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18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15B86-AAC2-4FA5-91A5-DC2D068AE7B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059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15B86-AAC2-4FA5-91A5-DC2D068AE7B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2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15B86-AAC2-4FA5-91A5-DC2D068AE7B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92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8.emf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7.svg"/><Relationship Id="rId2" Type="http://schemas.openxmlformats.org/officeDocument/2006/relationships/image" Target="../media/image5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7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6.png"/><Relationship Id="rId2" Type="http://schemas.openxmlformats.org/officeDocument/2006/relationships/image" Target="../media/image5.emf"/><Relationship Id="rId16" Type="http://schemas.openxmlformats.org/officeDocument/2006/relationships/image" Target="../media/image2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8.emf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7.svg"/><Relationship Id="rId2" Type="http://schemas.openxmlformats.org/officeDocument/2006/relationships/image" Target="../media/image5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E987C8D-600E-9043-3AFA-296CBCCE53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95325" y="5240858"/>
            <a:ext cx="6984851" cy="360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baseline="0">
                <a:solidFill>
                  <a:srgbClr val="2DFA8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Software Engineering  |  Digitale Transformation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D1E4018-114F-0DDB-12BD-4B79C44BA158}"/>
              </a:ext>
            </a:extLst>
          </p:cNvPr>
          <p:cNvSpPr>
            <a:spLocks noGrp="1"/>
          </p:cNvSpPr>
          <p:nvPr>
            <p:ph type="body" idx="13"/>
          </p:nvPr>
        </p:nvSpPr>
        <p:spPr bwMode="black">
          <a:xfrm>
            <a:off x="720000" y="5759999"/>
            <a:ext cx="6455324" cy="2059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cap="none" spc="12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  <a:noFill/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A91479E-2217-114A-59C4-14643B3F52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3105" y="1446055"/>
            <a:ext cx="3605303" cy="2412000"/>
          </a:xfrm>
          <a:prstGeom prst="rect">
            <a:avLst/>
          </a:prstGeom>
        </p:spPr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992187F-8C96-ADCF-3926-17A03F0711F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889807" y="2251897"/>
            <a:ext cx="3509056" cy="2332800"/>
          </a:xfrm>
          <a:custGeom>
            <a:avLst/>
            <a:gdLst>
              <a:gd name="connsiteX0" fmla="*/ 657846 w 3556819"/>
              <a:gd name="connsiteY0" fmla="*/ 0 h 2364553"/>
              <a:gd name="connsiteX1" fmla="*/ 3161367 w 3556819"/>
              <a:gd name="connsiteY1" fmla="*/ 0 h 2364553"/>
              <a:gd name="connsiteX2" fmla="*/ 3535310 w 3556819"/>
              <a:gd name="connsiteY2" fmla="*/ 521946 h 2364553"/>
              <a:gd name="connsiteX3" fmla="*/ 2898973 w 3556819"/>
              <a:gd name="connsiteY3" fmla="*/ 2364553 h 2364553"/>
              <a:gd name="connsiteX4" fmla="*/ 395451 w 3556819"/>
              <a:gd name="connsiteY4" fmla="*/ 2364553 h 2364553"/>
              <a:gd name="connsiteX5" fmla="*/ 21508 w 3556819"/>
              <a:gd name="connsiteY5" fmla="*/ 1842607 h 236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819" h="2364553">
                <a:moveTo>
                  <a:pt x="657846" y="0"/>
                </a:moveTo>
                <a:lnTo>
                  <a:pt x="3161367" y="0"/>
                </a:lnTo>
                <a:cubicBezTo>
                  <a:pt x="3432635" y="0"/>
                  <a:pt x="3622776" y="266660"/>
                  <a:pt x="3535310" y="521946"/>
                </a:cubicBezTo>
                <a:lnTo>
                  <a:pt x="2898973" y="2364553"/>
                </a:lnTo>
                <a:lnTo>
                  <a:pt x="395451" y="2364553"/>
                </a:lnTo>
                <a:cubicBezTo>
                  <a:pt x="124184" y="2364553"/>
                  <a:pt x="-65957" y="2097893"/>
                  <a:pt x="21508" y="1842607"/>
                </a:cubicBezTo>
                <a:close/>
              </a:path>
            </a:pathLst>
          </a:custGeom>
          <a:noFill/>
          <a:ln w="50800">
            <a:solidFill>
              <a:srgbClr val="2DFA87"/>
            </a:solidFill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02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41DD56-330B-3E63-48C1-14AE1A2A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BF1DC3-5146-4E5D-16FA-A82C5C9F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EB38C5-140B-ECA7-DC99-D0F1102B5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B60036-047F-0112-EEFF-065AED57177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8373AFB-1572-641E-8D89-ADCC585BE927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695325" y="1125539"/>
            <a:ext cx="10801350" cy="518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33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5" y="1125538"/>
            <a:ext cx="5112000" cy="518318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1B1713-46D5-F6C1-A063-CFD85B69D632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384676" y="1125537"/>
            <a:ext cx="5112000" cy="518318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73AA01-B852-E797-2525-B906EED15257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5C025-ECDE-D62B-F6BE-57AB8262E2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2C593A5-A9D0-E899-5934-49191EBC0A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878965-EAAE-B139-404A-BF149648F4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708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4800" y="1125537"/>
            <a:ext cx="3348000" cy="5183187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1B1713-46D5-F6C1-A063-CFD85B69D632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4416929" y="1125537"/>
            <a:ext cx="3348000" cy="5183187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1E2E4BA-7E19-41E1-264B-635451E62271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8139059" y="1125537"/>
            <a:ext cx="3348000" cy="5183187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D8D036-1CCD-CACD-301C-D9B224A10611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F10AD9-1F7D-D67A-A400-C3C9EB36D5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06DF81-91A7-C3A9-5F3C-1363F5CD4A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8D1467F6-5F14-D3FB-96EC-571B5CD9CC7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63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4800" y="1124743"/>
            <a:ext cx="2448000" cy="5183981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1B1713-46D5-F6C1-A063-CFD85B69D632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3479425" y="1124743"/>
            <a:ext cx="2448000" cy="5183981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1E2E4BA-7E19-41E1-264B-635451E62271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6264050" y="1124743"/>
            <a:ext cx="2448000" cy="5183981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363642-D872-D79C-689F-4BBBE9028A8E}"/>
              </a:ext>
            </a:extLst>
          </p:cNvPr>
          <p:cNvSpPr>
            <a:spLocks noGrp="1"/>
          </p:cNvSpPr>
          <p:nvPr>
            <p:ph idx="16"/>
          </p:nvPr>
        </p:nvSpPr>
        <p:spPr bwMode="gray">
          <a:xfrm>
            <a:off x="9048675" y="1124743"/>
            <a:ext cx="2448000" cy="5183981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0"/>
              </a:spcBef>
              <a:defRPr lang="de-DE" dirty="0"/>
            </a:lvl1pPr>
            <a:lvl2pPr>
              <a:spcBef>
                <a:spcPts val="0"/>
              </a:spcBef>
              <a:defRPr lang="de-DE" dirty="0"/>
            </a:lvl2pPr>
            <a:lvl3pPr>
              <a:spcBef>
                <a:spcPts val="0"/>
              </a:spcBef>
              <a:defRPr lang="de-DE" dirty="0"/>
            </a:lvl3pPr>
            <a:lvl4pPr>
              <a:spcBef>
                <a:spcPts val="0"/>
              </a:spcBef>
              <a:defRPr lang="de-DE" dirty="0"/>
            </a:lvl4pPr>
            <a:lvl5pPr>
              <a:spcBef>
                <a:spcPts val="0"/>
              </a:spcBef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5F789A-ED59-BD2F-8AB0-9674C22A847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A44FB0-2C7B-332B-51C3-70E1247C8DE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4980E9F-65A1-7FF0-5D22-133EC66E6F2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B62A939A-C798-3E20-62DB-89D99AFA242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47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2F470B-4E01-24DA-72AD-25D882ED164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D49D21-44B6-C8DB-310A-FB2DCE4B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97FF5-EA80-B7A3-DEE2-8DE3AAD8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B10E1B-2F17-FDEF-1E83-F909E3CA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59093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305DBB-5EE3-F6D6-B37B-26F37E4A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FBAFEE-AF3A-4378-4BAF-B1B0B09A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AE4E2C-1ABB-D4B8-1B1E-A5D88B7B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541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4">
            <a:extLst>
              <a:ext uri="{FF2B5EF4-FFF2-40B4-BE49-F238E27FC236}">
                <a16:creationId xmlns:a16="http://schemas.microsoft.com/office/drawing/2014/main" id="{09E7AD6B-6F8C-55B8-4FD9-D853181B5B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4800" y="1836000"/>
            <a:ext cx="11196000" cy="864406"/>
          </a:xfrm>
          <a:prstGeom prst="homePlate">
            <a:avLst>
              <a:gd name="adj" fmla="val 27729"/>
            </a:avLst>
          </a:prstGeom>
          <a:solidFill>
            <a:schemeClr val="accent1"/>
          </a:solidFill>
        </p:spPr>
        <p:txBody>
          <a:bodyPr lIns="180000" tIns="36000" rIns="72000" bIns="36000" anchor="ctr" anchorCtr="0"/>
          <a:lstStyle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770C9D0C-CF4A-6BAC-5827-CD0871338659}"/>
              </a:ext>
            </a:extLst>
          </p:cNvPr>
          <p:cNvSpPr>
            <a:spLocks noGrp="1"/>
          </p:cNvSpPr>
          <p:nvPr>
            <p:ph type="dt" sz="half" idx="21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D05FB3BB-B5F8-A767-2510-477D2EEE9A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A306356-6683-D3EE-F51B-1E89D6F956A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16D3E6E-0EC6-45AA-E099-A93D1045E23E}"/>
              </a:ext>
            </a:extLst>
          </p:cNvPr>
          <p:cNvSpPr>
            <a:spLocks noGrp="1"/>
          </p:cNvSpPr>
          <p:nvPr>
            <p:ph idx="26"/>
          </p:nvPr>
        </p:nvSpPr>
        <p:spPr bwMode="gray">
          <a:xfrm>
            <a:off x="695324" y="2898407"/>
            <a:ext cx="10801351" cy="3410317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67BE82-C7C6-0D89-3202-CB6631DADF9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25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f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4">
            <a:extLst>
              <a:ext uri="{FF2B5EF4-FFF2-40B4-BE49-F238E27FC236}">
                <a16:creationId xmlns:a16="http://schemas.microsoft.com/office/drawing/2014/main" id="{874DC3BB-3743-8D94-5FD8-F275239D9A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4799" y="1836000"/>
            <a:ext cx="558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platzhalter 44">
            <a:extLst>
              <a:ext uri="{FF2B5EF4-FFF2-40B4-BE49-F238E27FC236}">
                <a16:creationId xmlns:a16="http://schemas.microsoft.com/office/drawing/2014/main" id="{6C8CB47E-C072-A7DB-5623-307BC54F58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035076" y="1836000"/>
            <a:ext cx="5688000" cy="864406"/>
          </a:xfrm>
          <a:prstGeom prst="chevron">
            <a:avLst>
              <a:gd name="adj" fmla="val 27660"/>
            </a:avLst>
          </a:prstGeom>
          <a:solidFill>
            <a:schemeClr val="tx2"/>
          </a:solidFill>
        </p:spPr>
        <p:txBody>
          <a:bodyPr lIns="108000" tIns="36000" rIns="72000" bIns="36000" anchor="ctr" anchorCtr="0"/>
          <a:lstStyle>
            <a:lvl1pP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bg1"/>
              </a:buCl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bg1"/>
              </a:buCl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D4A8E9-38D1-6FDE-4D72-594E8B160006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C05C723-5D57-5D60-A3D6-F4728D5A4F4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B6DBC78-D663-78AF-DB33-F03E3254078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15715-6881-DE46-F5CF-F95ED4560EB6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5" y="2889684"/>
            <a:ext cx="5112000" cy="341904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DAE8AD4-4FB5-349A-710E-FCB7ECB81835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384676" y="2889683"/>
            <a:ext cx="5112000" cy="341904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F835E8-8B69-657E-2260-E0DA0625BEA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0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  <p15:guide id="2" orient="horz" pos="70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f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44">
            <a:extLst>
              <a:ext uri="{FF2B5EF4-FFF2-40B4-BE49-F238E27FC236}">
                <a16:creationId xmlns:a16="http://schemas.microsoft.com/office/drawing/2014/main" id="{6274C1AA-31C5-62EE-52C1-434AB3088C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4058895" y="1836000"/>
            <a:ext cx="3780000" cy="864406"/>
          </a:xfrm>
          <a:prstGeom prst="chevron">
            <a:avLst>
              <a:gd name="adj" fmla="val 28650"/>
            </a:avLst>
          </a:prstGeom>
          <a:solidFill>
            <a:schemeClr val="accent1"/>
          </a:solidFill>
        </p:spPr>
        <p:txBody>
          <a:bodyPr lIns="108000" tIns="36000" rIns="72000" bIns="36000" anchor="ctr" anchorCtr="0"/>
          <a:lstStyle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platzhalter 44">
            <a:extLst>
              <a:ext uri="{FF2B5EF4-FFF2-40B4-BE49-F238E27FC236}">
                <a16:creationId xmlns:a16="http://schemas.microsoft.com/office/drawing/2014/main" id="{F982324C-19E4-693F-E655-E080687A9C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7782989" y="1836000"/>
            <a:ext cx="3780000" cy="864406"/>
          </a:xfrm>
          <a:prstGeom prst="chevron">
            <a:avLst>
              <a:gd name="adj" fmla="val 28650"/>
            </a:avLst>
          </a:prstGeom>
          <a:solidFill>
            <a:schemeClr val="accent1"/>
          </a:solidFill>
        </p:spPr>
        <p:txBody>
          <a:bodyPr lIns="108000" tIns="36000" rIns="72000" bIns="36000" anchor="ctr" anchorCtr="0"/>
          <a:lstStyle>
            <a:lvl2pPr>
              <a:buClr>
                <a:schemeClr val="bg1"/>
              </a:buCl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bg1"/>
              </a:buCl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97269C-BD76-424B-94AC-1058CDB4BE08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98BA70-4C05-069F-4BB1-34B7C00EC76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4800" y="2889682"/>
            <a:ext cx="33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B7BF805-7D0C-6732-A7F7-E470809978E9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4416929" y="2889682"/>
            <a:ext cx="33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AC5636-8052-CAA5-1FD3-0F610A906CA1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8139059" y="2889682"/>
            <a:ext cx="33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16C9C1F5-13FA-A276-2418-BF0227E36E7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6" name="Textplatzhalter 44">
            <a:extLst>
              <a:ext uri="{FF2B5EF4-FFF2-40B4-BE49-F238E27FC236}">
                <a16:creationId xmlns:a16="http://schemas.microsoft.com/office/drawing/2014/main" id="{58D1C784-2143-BDBB-AB76-D0C520171B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14800" y="1836000"/>
            <a:ext cx="36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lIns="180000" tIns="36000" rIns="72000" bIns="36000" anchor="ctr" anchorCtr="0"/>
          <a:lstStyle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f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44">
            <a:extLst>
              <a:ext uri="{FF2B5EF4-FFF2-40B4-BE49-F238E27FC236}">
                <a16:creationId xmlns:a16="http://schemas.microsoft.com/office/drawing/2014/main" id="{F4316CE8-01E2-5EC7-2099-6A0B9B087AC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127216" y="1836000"/>
            <a:ext cx="2880000" cy="864406"/>
          </a:xfrm>
          <a:prstGeom prst="chevron">
            <a:avLst>
              <a:gd name="adj" fmla="val 28650"/>
            </a:avLst>
          </a:prstGeom>
          <a:solidFill>
            <a:schemeClr val="accent1"/>
          </a:solidFill>
        </p:spPr>
        <p:txBody>
          <a:bodyPr lIns="108000" tIns="36000" rIns="72000" bIns="36000" anchor="ctr" anchorCtr="0"/>
          <a:lstStyle>
            <a:lvl2pPr>
              <a:buClr>
                <a:schemeClr val="bg1"/>
              </a:buCl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platzhalter 44">
            <a:extLst>
              <a:ext uri="{FF2B5EF4-FFF2-40B4-BE49-F238E27FC236}">
                <a16:creationId xmlns:a16="http://schemas.microsoft.com/office/drawing/2014/main" id="{E05D7D5D-0425-41AD-3FC0-E8EF3834DA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8712049" y="1836000"/>
            <a:ext cx="2880000" cy="864406"/>
          </a:xfrm>
          <a:prstGeom prst="chevron">
            <a:avLst>
              <a:gd name="adj" fmla="val 28650"/>
            </a:avLst>
          </a:prstGeom>
          <a:solidFill>
            <a:schemeClr val="accent1"/>
          </a:solidFill>
        </p:spPr>
        <p:txBody>
          <a:bodyPr vert="horz" lIns="108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platzhalter 44">
            <a:extLst>
              <a:ext uri="{FF2B5EF4-FFF2-40B4-BE49-F238E27FC236}">
                <a16:creationId xmlns:a16="http://schemas.microsoft.com/office/drawing/2014/main" id="{E277CE03-DF66-AF26-64D4-A7A4EAA5C1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14800" y="183600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lIns="180000" tIns="36000" rIns="72000" bIns="36000" anchor="ctr" anchorCtr="0"/>
          <a:lstStyle>
            <a:lvl2pPr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platzhalter 44">
            <a:extLst>
              <a:ext uri="{FF2B5EF4-FFF2-40B4-BE49-F238E27FC236}">
                <a16:creationId xmlns:a16="http://schemas.microsoft.com/office/drawing/2014/main" id="{4191DEC3-7C50-3A43-42D0-235BCAF8B4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5919632" y="1836000"/>
            <a:ext cx="2880000" cy="864406"/>
          </a:xfrm>
          <a:prstGeom prst="chevron">
            <a:avLst>
              <a:gd name="adj" fmla="val 28650"/>
            </a:avLst>
          </a:prstGeom>
          <a:solidFill>
            <a:schemeClr val="accent1"/>
          </a:solidFill>
        </p:spPr>
        <p:txBody>
          <a:bodyPr vert="horz" lIns="108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F9A47CE-C0B1-480A-8C8F-647A9D5F95A0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41C867-F383-D07D-12E9-50A9EC831B58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4800" y="2889682"/>
            <a:ext cx="24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A78AB00-F348-1342-03AD-6B4B74B9252D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3479425" y="2889682"/>
            <a:ext cx="24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6546200-3B31-4A94-B6D0-88D2388E9815}"/>
              </a:ext>
            </a:extLst>
          </p:cNvPr>
          <p:cNvSpPr>
            <a:spLocks noGrp="1"/>
          </p:cNvSpPr>
          <p:nvPr>
            <p:ph idx="15"/>
          </p:nvPr>
        </p:nvSpPr>
        <p:spPr bwMode="gray">
          <a:xfrm>
            <a:off x="6264050" y="2889682"/>
            <a:ext cx="24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CB22B8A-C690-8DE1-04F4-3E1892BD27FE}"/>
              </a:ext>
            </a:extLst>
          </p:cNvPr>
          <p:cNvSpPr>
            <a:spLocks noGrp="1"/>
          </p:cNvSpPr>
          <p:nvPr>
            <p:ph idx="24"/>
          </p:nvPr>
        </p:nvSpPr>
        <p:spPr bwMode="gray">
          <a:xfrm>
            <a:off x="9048675" y="2889682"/>
            <a:ext cx="2448000" cy="34190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5700583-1B24-CFF7-B0E5-75A5517623A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785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E987C8D-600E-9043-3AFA-296CBCCE53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95325" y="5240858"/>
            <a:ext cx="6984851" cy="360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baseline="0">
                <a:solidFill>
                  <a:srgbClr val="2DFA8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Software Engineering  |  Digitale Transformation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D1E4018-114F-0DDB-12BD-4B79C44BA158}"/>
              </a:ext>
            </a:extLst>
          </p:cNvPr>
          <p:cNvSpPr>
            <a:spLocks noGrp="1"/>
          </p:cNvSpPr>
          <p:nvPr>
            <p:ph type="body" idx="13"/>
          </p:nvPr>
        </p:nvSpPr>
        <p:spPr bwMode="black">
          <a:xfrm>
            <a:off x="720000" y="5759999"/>
            <a:ext cx="6455324" cy="2059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cap="none" spc="12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C68CA13-9A37-DDBE-857F-56533BE1E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5892" y="2241550"/>
            <a:ext cx="3568700" cy="23749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9076396-E385-083F-6CB5-3CC7EBA691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3804" y="1468866"/>
            <a:ext cx="3568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5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feil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4">
            <a:extLst>
              <a:ext uri="{FF2B5EF4-FFF2-40B4-BE49-F238E27FC236}">
                <a16:creationId xmlns:a16="http://schemas.microsoft.com/office/drawing/2014/main" id="{F93781B8-7167-04B1-9031-73FDA174BF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14800" y="183600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28BBD130-395B-D7DB-AB20-DB398C4B3FAF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575050" y="1844673"/>
            <a:ext cx="7920000" cy="446405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4C3173F-CCF7-499F-B8D9-92187728B225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430AC5-E6DD-4296-41EE-279C99A411A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3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feil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28BBD130-395B-D7DB-AB20-DB398C4B3FAF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575050" y="1844673"/>
            <a:ext cx="7920000" cy="2159804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1" name="Inhaltsplatzhalter 13">
            <a:extLst>
              <a:ext uri="{FF2B5EF4-FFF2-40B4-BE49-F238E27FC236}">
                <a16:creationId xmlns:a16="http://schemas.microsoft.com/office/drawing/2014/main" id="{B7E37DE7-AD16-C84B-C27C-05E00F14208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3576676" y="4147333"/>
            <a:ext cx="7920000" cy="2159804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D125F4E-C9F3-44B4-BB12-B5B433E9BD89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0BA44BC-E7D3-77DF-8F21-0818953BDE7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44">
            <a:extLst>
              <a:ext uri="{FF2B5EF4-FFF2-40B4-BE49-F238E27FC236}">
                <a16:creationId xmlns:a16="http://schemas.microsoft.com/office/drawing/2014/main" id="{49204EFD-F36C-13C7-60FB-02B6A64AEB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14800" y="183600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platzhalter 44">
            <a:extLst>
              <a:ext uri="{FF2B5EF4-FFF2-40B4-BE49-F238E27FC236}">
                <a16:creationId xmlns:a16="http://schemas.microsoft.com/office/drawing/2014/main" id="{7292E431-B27F-F965-C53E-59247CD85F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514800" y="4147333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2819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feil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28BBD130-395B-D7DB-AB20-DB398C4B3FAF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576676" y="1844674"/>
            <a:ext cx="7920000" cy="1332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1" name="Inhaltsplatzhalter 13">
            <a:extLst>
              <a:ext uri="{FF2B5EF4-FFF2-40B4-BE49-F238E27FC236}">
                <a16:creationId xmlns:a16="http://schemas.microsoft.com/office/drawing/2014/main" id="{B7E37DE7-AD16-C84B-C27C-05E00F14208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3576676" y="3395267"/>
            <a:ext cx="7920000" cy="1332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13">
            <a:extLst>
              <a:ext uri="{FF2B5EF4-FFF2-40B4-BE49-F238E27FC236}">
                <a16:creationId xmlns:a16="http://schemas.microsoft.com/office/drawing/2014/main" id="{B9C3A96F-90EF-2859-4ABF-5F690BCC0134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3576676" y="4945860"/>
            <a:ext cx="7920000" cy="1332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  <a:p>
            <a:pPr lvl="3">
              <a:lnSpc>
                <a:spcPts val="1600"/>
              </a:lnSpc>
            </a:pPr>
            <a:r>
              <a:rPr lang="en-US"/>
              <a:t>Fourth level</a:t>
            </a:r>
          </a:p>
          <a:p>
            <a:pPr lvl="4">
              <a:lnSpc>
                <a:spcPts val="1600"/>
              </a:lnSpc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E2082-DF0C-1344-50C5-2DF568A5ABDF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3089E5-EB52-B772-878F-5A82AADCD70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B8358-1825-ED6E-15D4-1E8CB386A09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5DEC27B-46A8-4C68-55ED-F7238726B24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1" name="Textplatzhalter 44">
            <a:extLst>
              <a:ext uri="{FF2B5EF4-FFF2-40B4-BE49-F238E27FC236}">
                <a16:creationId xmlns:a16="http://schemas.microsoft.com/office/drawing/2014/main" id="{51A311BA-71A9-B0E0-794D-7BE7B93F42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14800" y="183600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platzhalter 44">
            <a:extLst>
              <a:ext uri="{FF2B5EF4-FFF2-40B4-BE49-F238E27FC236}">
                <a16:creationId xmlns:a16="http://schemas.microsoft.com/office/drawing/2014/main" id="{AC217B17-5E65-CE4C-5777-4372D51905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14800" y="3395267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platzhalter 44">
            <a:extLst>
              <a:ext uri="{FF2B5EF4-FFF2-40B4-BE49-F238E27FC236}">
                <a16:creationId xmlns:a16="http://schemas.microsoft.com/office/drawing/2014/main" id="{1D7158A5-7E6A-4F40-EC71-8706EB12DF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514800" y="494586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447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feil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28BBD130-395B-D7DB-AB20-DB398C4B3FAF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575050" y="1844675"/>
            <a:ext cx="7920000" cy="86440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</p:txBody>
      </p:sp>
      <p:sp>
        <p:nvSpPr>
          <p:cNvPr id="21" name="Inhaltsplatzhalter 13">
            <a:extLst>
              <a:ext uri="{FF2B5EF4-FFF2-40B4-BE49-F238E27FC236}">
                <a16:creationId xmlns:a16="http://schemas.microsoft.com/office/drawing/2014/main" id="{B7E37DE7-AD16-C84B-C27C-05E00F14208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3575050" y="3044556"/>
            <a:ext cx="7920000" cy="86440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</p:txBody>
      </p:sp>
      <p:sp>
        <p:nvSpPr>
          <p:cNvPr id="22" name="Inhaltsplatzhalter 13">
            <a:extLst>
              <a:ext uri="{FF2B5EF4-FFF2-40B4-BE49-F238E27FC236}">
                <a16:creationId xmlns:a16="http://schemas.microsoft.com/office/drawing/2014/main" id="{B9C3A96F-90EF-2859-4ABF-5F690BCC0134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3575050" y="4244437"/>
            <a:ext cx="7920000" cy="86440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7F1558F-2D19-4A62-A62E-DBDBF09AAC9F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08D96A71-E756-A3DE-CA98-7B0B576F80E2}"/>
              </a:ext>
            </a:extLst>
          </p:cNvPr>
          <p:cNvSpPr>
            <a:spLocks noGrp="1"/>
          </p:cNvSpPr>
          <p:nvPr>
            <p:ph sz="quarter" idx="23"/>
          </p:nvPr>
        </p:nvSpPr>
        <p:spPr bwMode="gray">
          <a:xfrm>
            <a:off x="3575050" y="5444319"/>
            <a:ext cx="7920000" cy="864406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lnSpc>
                <a:spcPts val="16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ts val="1600"/>
              </a:lnSpc>
            </a:pPr>
            <a:r>
              <a:rPr lang="en-US"/>
              <a:t>Second level</a:t>
            </a:r>
          </a:p>
          <a:p>
            <a:pPr lvl="2">
              <a:lnSpc>
                <a:spcPts val="1600"/>
              </a:lnSpc>
            </a:pPr>
            <a:r>
              <a:rPr lang="en-US"/>
              <a:t>Third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196D90E-F440-3819-F2E3-6C378559562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1" name="Textplatzhalter 44">
            <a:extLst>
              <a:ext uri="{FF2B5EF4-FFF2-40B4-BE49-F238E27FC236}">
                <a16:creationId xmlns:a16="http://schemas.microsoft.com/office/drawing/2014/main" id="{1DD17DB6-8E42-67AE-9AF1-3728EC25C7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514800" y="1836000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platzhalter 44">
            <a:extLst>
              <a:ext uri="{FF2B5EF4-FFF2-40B4-BE49-F238E27FC236}">
                <a16:creationId xmlns:a16="http://schemas.microsoft.com/office/drawing/2014/main" id="{F251AD35-0F77-EF4B-A6FD-1B0736A132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14800" y="3038773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platzhalter 44">
            <a:extLst>
              <a:ext uri="{FF2B5EF4-FFF2-40B4-BE49-F238E27FC236}">
                <a16:creationId xmlns:a16="http://schemas.microsoft.com/office/drawing/2014/main" id="{1799A2D3-C2D0-D073-612A-F031A7006B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514800" y="4241546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platzhalter 44">
            <a:extLst>
              <a:ext uri="{FF2B5EF4-FFF2-40B4-BE49-F238E27FC236}">
                <a16:creationId xmlns:a16="http://schemas.microsoft.com/office/drawing/2014/main" id="{59A0F6BE-C036-2293-3CD9-84291F4049B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14800" y="5444319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69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e und Bi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730C8E6-C12C-34F9-BB33-B1A08B0CFE36}"/>
              </a:ext>
            </a:extLst>
          </p:cNvPr>
          <p:cNvSpPr txBox="1"/>
          <p:nvPr userDrawn="1"/>
        </p:nvSpPr>
        <p:spPr>
          <a:xfrm>
            <a:off x="695325" y="2996952"/>
            <a:ext cx="1080135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Inhalte und Bild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42CBF2-7C7D-6CAB-A058-A982700BA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10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/ Logo far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85BA5DD-E1A9-9DF9-4FA8-ED13D394BE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6135599" y="0"/>
            <a:ext cx="6056401" cy="6858000"/>
          </a:xfrm>
          <a:solidFill>
            <a:schemeClr val="bg1">
              <a:lumMod val="95000"/>
            </a:schemeClr>
          </a:solidFill>
        </p:spPr>
        <p:txBody>
          <a:bodyPr lIns="72000" tIns="72000" rIns="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B4811E3-C1C1-871C-6029-BF45F2EF82F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4" y="1844675"/>
            <a:ext cx="5040000" cy="4455323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F28DE939-76E1-9BC4-AD48-44B6AE480E1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695324" y="508592"/>
            <a:ext cx="504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8253A6-7664-FB84-D420-1599D8A282E7}"/>
              </a:ext>
            </a:extLst>
          </p:cNvPr>
          <p:cNvSpPr/>
          <p:nvPr userDrawn="1"/>
        </p:nvSpPr>
        <p:spPr bwMode="gray">
          <a:xfrm>
            <a:off x="6056400" y="0"/>
            <a:ext cx="7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BC55768-D241-8395-B3EE-57F91E5A5F98}"/>
              </a:ext>
            </a:extLst>
          </p:cNvPr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FD396C4B-330F-43B4-8F42-C56172FAA657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EA5880-E4D8-90F7-47F3-089F41263EB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A3C1A3-C0D2-234C-B6CA-EFF35FD5D6F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58291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/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85BA5DD-E1A9-9DF9-4FA8-ED13D394BE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6135600" y="0"/>
            <a:ext cx="6056401" cy="6858000"/>
          </a:xfrm>
          <a:solidFill>
            <a:schemeClr val="bg1">
              <a:lumMod val="95000"/>
            </a:schemeClr>
          </a:solidFill>
        </p:spPr>
        <p:txBody>
          <a:bodyPr lIns="72000" tIns="72000" rIns="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4" y="1844675"/>
            <a:ext cx="5040000" cy="4455323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F28DE939-76E1-9BC4-AD48-44B6AE480E1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695324" y="508592"/>
            <a:ext cx="504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8253A6-7664-FB84-D420-1599D8A282E7}"/>
              </a:ext>
            </a:extLst>
          </p:cNvPr>
          <p:cNvSpPr/>
          <p:nvPr userDrawn="1"/>
        </p:nvSpPr>
        <p:spPr bwMode="gray">
          <a:xfrm>
            <a:off x="6056400" y="0"/>
            <a:ext cx="7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BC55768-D241-8395-B3EE-57F91E5A5F98}"/>
              </a:ext>
            </a:extLst>
          </p:cNvPr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FD396C4B-330F-43B4-8F42-C56172FAA657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EA5880-E4D8-90F7-47F3-089F41263EB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A3C1A3-C0D2-234C-B6CA-EFF35FD5D6F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8FAD3EAE-EEE8-FB5F-5CBE-F3D6E7E5FA8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8118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85BA5DD-E1A9-9DF9-4FA8-ED13D394BE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6056400" cy="6876000"/>
          </a:xfrm>
          <a:solidFill>
            <a:schemeClr val="bg1">
              <a:lumMod val="95000"/>
            </a:schemeClr>
          </a:solidFill>
        </p:spPr>
        <p:txBody>
          <a:bodyPr lIns="72000" tIns="7200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8A26B9F-E5C6-E254-91A6-B5371B2FF3C0}"/>
              </a:ext>
            </a:extLst>
          </p:cNvPr>
          <p:cNvSpPr/>
          <p:nvPr userDrawn="1"/>
        </p:nvSpPr>
        <p:spPr bwMode="gray">
          <a:xfrm>
            <a:off x="6056400" y="0"/>
            <a:ext cx="79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4582511-5275-2F25-1593-6F6623C9D05A}"/>
              </a:ext>
            </a:extLst>
          </p:cNvPr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D2FD24F-2FC9-E9B5-51EE-5DAFCAB0AC7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1DFD5E2-6B67-1B8D-CC9E-5ED0B23328C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979EF39-CC39-682F-714B-AF911D836900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456675" y="1844675"/>
            <a:ext cx="5040000" cy="4455323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0EFC2EA6-0681-CF88-DC72-352D1D905A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6456675" y="508592"/>
            <a:ext cx="378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46388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schrä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36684B92-8F61-75A7-87DE-79805B59FD4A}"/>
              </a:ext>
            </a:extLst>
          </p:cNvPr>
          <p:cNvSpPr/>
          <p:nvPr userDrawn="1"/>
        </p:nvSpPr>
        <p:spPr bwMode="gray">
          <a:xfrm>
            <a:off x="4129072" y="0"/>
            <a:ext cx="2275200" cy="6858000"/>
          </a:xfrm>
          <a:prstGeom prst="parallelogram">
            <a:avLst>
              <a:gd name="adj" fmla="val 9672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EE065EB-D3B2-9448-8048-B49E1C1E73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0" y="-15010"/>
            <a:ext cx="6336000" cy="6887422"/>
          </a:xfrm>
          <a:custGeom>
            <a:avLst/>
            <a:gdLst>
              <a:gd name="connsiteX0" fmla="*/ 0 w 5003800"/>
              <a:gd name="connsiteY0" fmla="*/ 0 h 5164138"/>
              <a:gd name="connsiteX1" fmla="*/ 5003800 w 5003800"/>
              <a:gd name="connsiteY1" fmla="*/ 0 h 5164138"/>
              <a:gd name="connsiteX2" fmla="*/ 5003800 w 5003800"/>
              <a:gd name="connsiteY2" fmla="*/ 5164138 h 5164138"/>
              <a:gd name="connsiteX3" fmla="*/ 0 w 5003800"/>
              <a:gd name="connsiteY3" fmla="*/ 5164138 h 5164138"/>
              <a:gd name="connsiteX4" fmla="*/ 0 w 5003800"/>
              <a:gd name="connsiteY4" fmla="*/ 0 h 5164138"/>
              <a:gd name="connsiteX0" fmla="*/ 0 w 5003800"/>
              <a:gd name="connsiteY0" fmla="*/ 0 h 5443107"/>
              <a:gd name="connsiteX1" fmla="*/ 5003800 w 5003800"/>
              <a:gd name="connsiteY1" fmla="*/ 0 h 5443107"/>
              <a:gd name="connsiteX2" fmla="*/ 2973522 w 5003800"/>
              <a:gd name="connsiteY2" fmla="*/ 5443107 h 5443107"/>
              <a:gd name="connsiteX3" fmla="*/ 0 w 5003800"/>
              <a:gd name="connsiteY3" fmla="*/ 5164138 h 5443107"/>
              <a:gd name="connsiteX4" fmla="*/ 0 w 5003800"/>
              <a:gd name="connsiteY4" fmla="*/ 0 h 5443107"/>
              <a:gd name="connsiteX0" fmla="*/ 0 w 4864315"/>
              <a:gd name="connsiteY0" fmla="*/ 402956 h 5846063"/>
              <a:gd name="connsiteX1" fmla="*/ 4864315 w 4864315"/>
              <a:gd name="connsiteY1" fmla="*/ 0 h 5846063"/>
              <a:gd name="connsiteX2" fmla="*/ 2973522 w 4864315"/>
              <a:gd name="connsiteY2" fmla="*/ 5846063 h 5846063"/>
              <a:gd name="connsiteX3" fmla="*/ 0 w 4864315"/>
              <a:gd name="connsiteY3" fmla="*/ 5567094 h 5846063"/>
              <a:gd name="connsiteX4" fmla="*/ 0 w 4864315"/>
              <a:gd name="connsiteY4" fmla="*/ 402956 h 5846063"/>
              <a:gd name="connsiteX0" fmla="*/ 7749 w 4864315"/>
              <a:gd name="connsiteY0" fmla="*/ 38746 h 5846063"/>
              <a:gd name="connsiteX1" fmla="*/ 4864315 w 4864315"/>
              <a:gd name="connsiteY1" fmla="*/ 0 h 5846063"/>
              <a:gd name="connsiteX2" fmla="*/ 2973522 w 4864315"/>
              <a:gd name="connsiteY2" fmla="*/ 5846063 h 5846063"/>
              <a:gd name="connsiteX3" fmla="*/ 0 w 4864315"/>
              <a:gd name="connsiteY3" fmla="*/ 5567094 h 5846063"/>
              <a:gd name="connsiteX4" fmla="*/ 7749 w 4864315"/>
              <a:gd name="connsiteY4" fmla="*/ 38746 h 5846063"/>
              <a:gd name="connsiteX0" fmla="*/ 0 w 5042546"/>
              <a:gd name="connsiteY0" fmla="*/ 15499 h 5846063"/>
              <a:gd name="connsiteX1" fmla="*/ 5042546 w 5042546"/>
              <a:gd name="connsiteY1" fmla="*/ 0 h 5846063"/>
              <a:gd name="connsiteX2" fmla="*/ 3151753 w 5042546"/>
              <a:gd name="connsiteY2" fmla="*/ 5846063 h 5846063"/>
              <a:gd name="connsiteX3" fmla="*/ 178231 w 5042546"/>
              <a:gd name="connsiteY3" fmla="*/ 5567094 h 5846063"/>
              <a:gd name="connsiteX4" fmla="*/ 0 w 5042546"/>
              <a:gd name="connsiteY4" fmla="*/ 15499 h 5846063"/>
              <a:gd name="connsiteX0" fmla="*/ 23247 w 5065793"/>
              <a:gd name="connsiteY0" fmla="*/ 15499 h 5846063"/>
              <a:gd name="connsiteX1" fmla="*/ 5065793 w 5065793"/>
              <a:gd name="connsiteY1" fmla="*/ 0 h 5846063"/>
              <a:gd name="connsiteX2" fmla="*/ 3175000 w 5065793"/>
              <a:gd name="connsiteY2" fmla="*/ 5846063 h 5846063"/>
              <a:gd name="connsiteX3" fmla="*/ 0 w 5065793"/>
              <a:gd name="connsiteY3" fmla="*/ 5737575 h 5846063"/>
              <a:gd name="connsiteX4" fmla="*/ 23247 w 5065793"/>
              <a:gd name="connsiteY4" fmla="*/ 15499 h 5846063"/>
              <a:gd name="connsiteX0" fmla="*/ 23247 w 5065793"/>
              <a:gd name="connsiteY0" fmla="*/ 15499 h 5850724"/>
              <a:gd name="connsiteX1" fmla="*/ 5065793 w 5065793"/>
              <a:gd name="connsiteY1" fmla="*/ 0 h 5850724"/>
              <a:gd name="connsiteX2" fmla="*/ 3175000 w 5065793"/>
              <a:gd name="connsiteY2" fmla="*/ 5846063 h 5850724"/>
              <a:gd name="connsiteX3" fmla="*/ 0 w 5065793"/>
              <a:gd name="connsiteY3" fmla="*/ 5850724 h 5850724"/>
              <a:gd name="connsiteX4" fmla="*/ 23247 w 5065793"/>
              <a:gd name="connsiteY4" fmla="*/ 15499 h 5850724"/>
              <a:gd name="connsiteX0" fmla="*/ 23247 w 5065793"/>
              <a:gd name="connsiteY0" fmla="*/ 21786 h 5850724"/>
              <a:gd name="connsiteX1" fmla="*/ 5065793 w 5065793"/>
              <a:gd name="connsiteY1" fmla="*/ 0 h 5850724"/>
              <a:gd name="connsiteX2" fmla="*/ 3175000 w 5065793"/>
              <a:gd name="connsiteY2" fmla="*/ 5846063 h 5850724"/>
              <a:gd name="connsiteX3" fmla="*/ 0 w 5065793"/>
              <a:gd name="connsiteY3" fmla="*/ 5850724 h 5850724"/>
              <a:gd name="connsiteX4" fmla="*/ 23247 w 5065793"/>
              <a:gd name="connsiteY4" fmla="*/ 21786 h 5850724"/>
              <a:gd name="connsiteX0" fmla="*/ 11728 w 5065793"/>
              <a:gd name="connsiteY0" fmla="*/ 21786 h 5850724"/>
              <a:gd name="connsiteX1" fmla="*/ 5065793 w 5065793"/>
              <a:gd name="connsiteY1" fmla="*/ 0 h 5850724"/>
              <a:gd name="connsiteX2" fmla="*/ 3175000 w 5065793"/>
              <a:gd name="connsiteY2" fmla="*/ 5846063 h 5850724"/>
              <a:gd name="connsiteX3" fmla="*/ 0 w 5065793"/>
              <a:gd name="connsiteY3" fmla="*/ 5850724 h 5850724"/>
              <a:gd name="connsiteX4" fmla="*/ 11728 w 5065793"/>
              <a:gd name="connsiteY4" fmla="*/ 21786 h 5850724"/>
              <a:gd name="connsiteX0" fmla="*/ 11728 w 4927560"/>
              <a:gd name="connsiteY0" fmla="*/ 21786 h 5850724"/>
              <a:gd name="connsiteX1" fmla="*/ 4927560 w 4927560"/>
              <a:gd name="connsiteY1" fmla="*/ 0 h 5850724"/>
              <a:gd name="connsiteX2" fmla="*/ 3175000 w 4927560"/>
              <a:gd name="connsiteY2" fmla="*/ 5846063 h 5850724"/>
              <a:gd name="connsiteX3" fmla="*/ 0 w 4927560"/>
              <a:gd name="connsiteY3" fmla="*/ 5850724 h 5850724"/>
              <a:gd name="connsiteX4" fmla="*/ 11728 w 4927560"/>
              <a:gd name="connsiteY4" fmla="*/ 21786 h 5850724"/>
              <a:gd name="connsiteX0" fmla="*/ 29006 w 4927560"/>
              <a:gd name="connsiteY0" fmla="*/ 0 h 5860369"/>
              <a:gd name="connsiteX1" fmla="*/ 4927560 w 4927560"/>
              <a:gd name="connsiteY1" fmla="*/ 9645 h 5860369"/>
              <a:gd name="connsiteX2" fmla="*/ 3175000 w 4927560"/>
              <a:gd name="connsiteY2" fmla="*/ 5855708 h 5860369"/>
              <a:gd name="connsiteX3" fmla="*/ 0 w 4927560"/>
              <a:gd name="connsiteY3" fmla="*/ 5860369 h 5860369"/>
              <a:gd name="connsiteX4" fmla="*/ 29006 w 4927560"/>
              <a:gd name="connsiteY4" fmla="*/ 0 h 5860369"/>
              <a:gd name="connsiteX0" fmla="*/ 11726 w 4927560"/>
              <a:gd name="connsiteY0" fmla="*/ 9213 h 5850724"/>
              <a:gd name="connsiteX1" fmla="*/ 4927560 w 4927560"/>
              <a:gd name="connsiteY1" fmla="*/ 0 h 5850724"/>
              <a:gd name="connsiteX2" fmla="*/ 3175000 w 4927560"/>
              <a:gd name="connsiteY2" fmla="*/ 5846063 h 5850724"/>
              <a:gd name="connsiteX3" fmla="*/ 0 w 4927560"/>
              <a:gd name="connsiteY3" fmla="*/ 5850724 h 5850724"/>
              <a:gd name="connsiteX4" fmla="*/ 11726 w 4927560"/>
              <a:gd name="connsiteY4" fmla="*/ 9213 h 5850724"/>
              <a:gd name="connsiteX0" fmla="*/ 17486 w 4927560"/>
              <a:gd name="connsiteY0" fmla="*/ 34358 h 5850724"/>
              <a:gd name="connsiteX1" fmla="*/ 4927560 w 4927560"/>
              <a:gd name="connsiteY1" fmla="*/ 0 h 5850724"/>
              <a:gd name="connsiteX2" fmla="*/ 3175000 w 4927560"/>
              <a:gd name="connsiteY2" fmla="*/ 5846063 h 5850724"/>
              <a:gd name="connsiteX3" fmla="*/ 0 w 4927560"/>
              <a:gd name="connsiteY3" fmla="*/ 5850724 h 5850724"/>
              <a:gd name="connsiteX4" fmla="*/ 17486 w 4927560"/>
              <a:gd name="connsiteY4" fmla="*/ 34358 h 5850724"/>
              <a:gd name="connsiteX0" fmla="*/ 724 w 4933837"/>
              <a:gd name="connsiteY0" fmla="*/ 2927 h 5850724"/>
              <a:gd name="connsiteX1" fmla="*/ 4933837 w 4933837"/>
              <a:gd name="connsiteY1" fmla="*/ 0 h 5850724"/>
              <a:gd name="connsiteX2" fmla="*/ 3181277 w 4933837"/>
              <a:gd name="connsiteY2" fmla="*/ 5846063 h 5850724"/>
              <a:gd name="connsiteX3" fmla="*/ 6277 w 4933837"/>
              <a:gd name="connsiteY3" fmla="*/ 5850724 h 5850724"/>
              <a:gd name="connsiteX4" fmla="*/ 724 w 4933837"/>
              <a:gd name="connsiteY4" fmla="*/ 2927 h 5850724"/>
              <a:gd name="connsiteX0" fmla="*/ 530 w 4933643"/>
              <a:gd name="connsiteY0" fmla="*/ 2927 h 5850724"/>
              <a:gd name="connsiteX1" fmla="*/ 4933643 w 4933643"/>
              <a:gd name="connsiteY1" fmla="*/ 0 h 5850724"/>
              <a:gd name="connsiteX2" fmla="*/ 3181083 w 4933643"/>
              <a:gd name="connsiteY2" fmla="*/ 5846063 h 5850724"/>
              <a:gd name="connsiteX3" fmla="*/ 11842 w 4933643"/>
              <a:gd name="connsiteY3" fmla="*/ 5850724 h 5850724"/>
              <a:gd name="connsiteX4" fmla="*/ 530 w 4933643"/>
              <a:gd name="connsiteY4" fmla="*/ 2927 h 5850724"/>
              <a:gd name="connsiteX0" fmla="*/ 724 w 4933837"/>
              <a:gd name="connsiteY0" fmla="*/ 2927 h 5846063"/>
              <a:gd name="connsiteX1" fmla="*/ 4933837 w 4933837"/>
              <a:gd name="connsiteY1" fmla="*/ 0 h 5846063"/>
              <a:gd name="connsiteX2" fmla="*/ 3181277 w 4933837"/>
              <a:gd name="connsiteY2" fmla="*/ 5846063 h 5846063"/>
              <a:gd name="connsiteX3" fmla="*/ 6276 w 4933837"/>
              <a:gd name="connsiteY3" fmla="*/ 5844438 h 5846063"/>
              <a:gd name="connsiteX4" fmla="*/ 724 w 4933837"/>
              <a:gd name="connsiteY4" fmla="*/ 2927 h 5846063"/>
              <a:gd name="connsiteX0" fmla="*/ 724 w 4933837"/>
              <a:gd name="connsiteY0" fmla="*/ 2927 h 5844438"/>
              <a:gd name="connsiteX1" fmla="*/ 4933837 w 4933837"/>
              <a:gd name="connsiteY1" fmla="*/ 0 h 5844438"/>
              <a:gd name="connsiteX2" fmla="*/ 3227354 w 4933837"/>
              <a:gd name="connsiteY2" fmla="*/ 5827204 h 5844438"/>
              <a:gd name="connsiteX3" fmla="*/ 6276 w 4933837"/>
              <a:gd name="connsiteY3" fmla="*/ 5844438 h 5844438"/>
              <a:gd name="connsiteX4" fmla="*/ 724 w 4933837"/>
              <a:gd name="connsiteY4" fmla="*/ 2927 h 5844438"/>
              <a:gd name="connsiteX0" fmla="*/ 724 w 4951116"/>
              <a:gd name="connsiteY0" fmla="*/ 2927 h 5844438"/>
              <a:gd name="connsiteX1" fmla="*/ 4951116 w 4951116"/>
              <a:gd name="connsiteY1" fmla="*/ 0 h 5844438"/>
              <a:gd name="connsiteX2" fmla="*/ 3227354 w 4951116"/>
              <a:gd name="connsiteY2" fmla="*/ 5827204 h 5844438"/>
              <a:gd name="connsiteX3" fmla="*/ 6276 w 4951116"/>
              <a:gd name="connsiteY3" fmla="*/ 5844438 h 5844438"/>
              <a:gd name="connsiteX4" fmla="*/ 724 w 4951116"/>
              <a:gd name="connsiteY4" fmla="*/ 2927 h 5844438"/>
              <a:gd name="connsiteX0" fmla="*/ 724 w 4951116"/>
              <a:gd name="connsiteY0" fmla="*/ 2927 h 5844438"/>
              <a:gd name="connsiteX1" fmla="*/ 4951116 w 4951116"/>
              <a:gd name="connsiteY1" fmla="*/ 0 h 5844438"/>
              <a:gd name="connsiteX2" fmla="*/ 3227354 w 4951116"/>
              <a:gd name="connsiteY2" fmla="*/ 5827204 h 5844438"/>
              <a:gd name="connsiteX3" fmla="*/ 6276 w 4951116"/>
              <a:gd name="connsiteY3" fmla="*/ 5844438 h 5844438"/>
              <a:gd name="connsiteX4" fmla="*/ 724 w 4951116"/>
              <a:gd name="connsiteY4" fmla="*/ 2927 h 5844438"/>
              <a:gd name="connsiteX0" fmla="*/ 724 w 4951116"/>
              <a:gd name="connsiteY0" fmla="*/ 2927 h 5844438"/>
              <a:gd name="connsiteX1" fmla="*/ 4951116 w 4951116"/>
              <a:gd name="connsiteY1" fmla="*/ 0 h 5844438"/>
              <a:gd name="connsiteX2" fmla="*/ 3227354 w 4951116"/>
              <a:gd name="connsiteY2" fmla="*/ 5827204 h 5844438"/>
              <a:gd name="connsiteX3" fmla="*/ 6276 w 4951116"/>
              <a:gd name="connsiteY3" fmla="*/ 5844438 h 5844438"/>
              <a:gd name="connsiteX4" fmla="*/ 724 w 4951116"/>
              <a:gd name="connsiteY4" fmla="*/ 2927 h 5844438"/>
              <a:gd name="connsiteX0" fmla="*/ 724 w 4951116"/>
              <a:gd name="connsiteY0" fmla="*/ 2927 h 5844438"/>
              <a:gd name="connsiteX1" fmla="*/ 4951116 w 4951116"/>
              <a:gd name="connsiteY1" fmla="*/ 0 h 5844438"/>
              <a:gd name="connsiteX2" fmla="*/ 3227354 w 4951116"/>
              <a:gd name="connsiteY2" fmla="*/ 5827204 h 5844438"/>
              <a:gd name="connsiteX3" fmla="*/ 6276 w 4951116"/>
              <a:gd name="connsiteY3" fmla="*/ 5844438 h 5844438"/>
              <a:gd name="connsiteX4" fmla="*/ 724 w 4951116"/>
              <a:gd name="connsiteY4" fmla="*/ 2927 h 5844438"/>
              <a:gd name="connsiteX0" fmla="*/ 724 w 4951116"/>
              <a:gd name="connsiteY0" fmla="*/ 2927 h 5846063"/>
              <a:gd name="connsiteX1" fmla="*/ 4951116 w 4951116"/>
              <a:gd name="connsiteY1" fmla="*/ 0 h 5846063"/>
              <a:gd name="connsiteX2" fmla="*/ 3210074 w 4951116"/>
              <a:gd name="connsiteY2" fmla="*/ 5846063 h 5846063"/>
              <a:gd name="connsiteX3" fmla="*/ 6276 w 4951116"/>
              <a:gd name="connsiteY3" fmla="*/ 5844438 h 5846063"/>
              <a:gd name="connsiteX4" fmla="*/ 724 w 4951116"/>
              <a:gd name="connsiteY4" fmla="*/ 2927 h 5846063"/>
              <a:gd name="connsiteX0" fmla="*/ 724 w 4951116"/>
              <a:gd name="connsiteY0" fmla="*/ 2927 h 5844438"/>
              <a:gd name="connsiteX1" fmla="*/ 4951116 w 4951116"/>
              <a:gd name="connsiteY1" fmla="*/ 0 h 5844438"/>
              <a:gd name="connsiteX2" fmla="*/ 3227088 w 4951116"/>
              <a:gd name="connsiteY2" fmla="*/ 5833747 h 5844438"/>
              <a:gd name="connsiteX3" fmla="*/ 6276 w 4951116"/>
              <a:gd name="connsiteY3" fmla="*/ 5844438 h 5844438"/>
              <a:gd name="connsiteX4" fmla="*/ 724 w 4951116"/>
              <a:gd name="connsiteY4" fmla="*/ 2927 h 584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1116" h="5844438">
                <a:moveTo>
                  <a:pt x="724" y="2927"/>
                </a:moveTo>
                <a:lnTo>
                  <a:pt x="4951116" y="0"/>
                </a:lnTo>
                <a:lnTo>
                  <a:pt x="3227088" y="5833747"/>
                </a:lnTo>
                <a:lnTo>
                  <a:pt x="6276" y="5844438"/>
                </a:lnTo>
                <a:cubicBezTo>
                  <a:pt x="10185" y="3901459"/>
                  <a:pt x="-3185" y="1945906"/>
                  <a:pt x="724" y="2927"/>
                </a:cubicBezTo>
                <a:close/>
              </a:path>
            </a:pathLst>
          </a:custGeom>
          <a:solidFill>
            <a:schemeClr val="bg1"/>
          </a:solidFill>
          <a:ln w="136525">
            <a:noFill/>
          </a:ln>
        </p:spPr>
        <p:txBody>
          <a:bodyPr lIns="72000" tIns="72000"/>
          <a:lstStyle>
            <a:lvl1pPr marL="0" indent="0">
              <a:buFontTx/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B78757A-07CB-6F66-5435-BBE9232EC2C2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456675" y="1844675"/>
            <a:ext cx="5040000" cy="3960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DFB38990-7406-3BD7-F4D1-D010BD63B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6456675" y="508592"/>
            <a:ext cx="378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Bildplatzhalter 11">
            <a:extLst>
              <a:ext uri="{FF2B5EF4-FFF2-40B4-BE49-F238E27FC236}">
                <a16:creationId xmlns:a16="http://schemas.microsoft.com/office/drawing/2014/main" id="{D901C521-7FB6-7741-F2D1-DEEF3ADA3D4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 bwMode="gray">
          <a:xfrm>
            <a:off x="64566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BE8ED28A-EFE4-149D-3D97-CB51F40047A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73350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B0196BD-FB39-5FDB-D7D2-7181782BE80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82134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61CBA71D-3614-9B89-12B9-CF72103FA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90918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0F4EC4B4-4D37-A24A-B7F6-EE4118CBD7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gray">
          <a:xfrm>
            <a:off x="99702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B7E7A835-8AF0-5051-2B0B-9FF4A661976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gray">
          <a:xfrm>
            <a:off x="10848675" y="5939999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AFCD68AA-480A-BA2C-F058-5B05023406DC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902F8698-869C-423C-046E-D25F86E8705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6718EDD-5947-132D-5075-A45CA87FC3E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817020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16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schräg rechts / Logo far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EE065EB-D3B2-9448-8048-B49E1C1E73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604000" y="0"/>
            <a:ext cx="6588000" cy="6858000"/>
          </a:xfrm>
          <a:custGeom>
            <a:avLst/>
            <a:gdLst>
              <a:gd name="connsiteX0" fmla="*/ 0 w 6372000"/>
              <a:gd name="connsiteY0" fmla="*/ 0 h 6889337"/>
              <a:gd name="connsiteX1" fmla="*/ 6372000 w 6372000"/>
              <a:gd name="connsiteY1" fmla="*/ 0 h 6889337"/>
              <a:gd name="connsiteX2" fmla="*/ 6372000 w 6372000"/>
              <a:gd name="connsiteY2" fmla="*/ 6889337 h 6889337"/>
              <a:gd name="connsiteX3" fmla="*/ 0 w 6372000"/>
              <a:gd name="connsiteY3" fmla="*/ 6889337 h 6889337"/>
              <a:gd name="connsiteX4" fmla="*/ 0 w 6372000"/>
              <a:gd name="connsiteY4" fmla="*/ 0 h 6889337"/>
              <a:gd name="connsiteX0" fmla="*/ 0 w 6372000"/>
              <a:gd name="connsiteY0" fmla="*/ 0 h 6889337"/>
              <a:gd name="connsiteX1" fmla="*/ 5870350 w 6372000"/>
              <a:gd name="connsiteY1" fmla="*/ 19050 h 6889337"/>
              <a:gd name="connsiteX2" fmla="*/ 6372000 w 6372000"/>
              <a:gd name="connsiteY2" fmla="*/ 6889337 h 6889337"/>
              <a:gd name="connsiteX3" fmla="*/ 0 w 6372000"/>
              <a:gd name="connsiteY3" fmla="*/ 6889337 h 6889337"/>
              <a:gd name="connsiteX4" fmla="*/ 0 w 637200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38600 w 5870350"/>
              <a:gd name="connsiteY2" fmla="*/ 685123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19550 w 5870350"/>
              <a:gd name="connsiteY2" fmla="*/ 685123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19550 w 5870350"/>
              <a:gd name="connsiteY2" fmla="*/ 687028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51300"/>
              <a:gd name="connsiteY0" fmla="*/ 0 h 6889337"/>
              <a:gd name="connsiteX1" fmla="*/ 5851300 w 5851300"/>
              <a:gd name="connsiteY1" fmla="*/ 25400 h 6889337"/>
              <a:gd name="connsiteX2" fmla="*/ 5819550 w 5851300"/>
              <a:gd name="connsiteY2" fmla="*/ 6870287 h 6889337"/>
              <a:gd name="connsiteX3" fmla="*/ 0 w 5851300"/>
              <a:gd name="connsiteY3" fmla="*/ 6889337 h 6889337"/>
              <a:gd name="connsiteX4" fmla="*/ 0 w 5851300"/>
              <a:gd name="connsiteY4" fmla="*/ 0 h 6889337"/>
              <a:gd name="connsiteX0" fmla="*/ 2203450 w 8054750"/>
              <a:gd name="connsiteY0" fmla="*/ 0 h 6889337"/>
              <a:gd name="connsiteX1" fmla="*/ 8054750 w 8054750"/>
              <a:gd name="connsiteY1" fmla="*/ 25400 h 6889337"/>
              <a:gd name="connsiteX2" fmla="*/ 8023000 w 8054750"/>
              <a:gd name="connsiteY2" fmla="*/ 6870287 h 6889337"/>
              <a:gd name="connsiteX3" fmla="*/ 0 w 8054750"/>
              <a:gd name="connsiteY3" fmla="*/ 6889337 h 6889337"/>
              <a:gd name="connsiteX4" fmla="*/ 2203450 w 8054750"/>
              <a:gd name="connsiteY4" fmla="*/ 0 h 6889337"/>
              <a:gd name="connsiteX0" fmla="*/ 2203450 w 8023000"/>
              <a:gd name="connsiteY0" fmla="*/ 0 h 6889337"/>
              <a:gd name="connsiteX1" fmla="*/ 6692675 w 8023000"/>
              <a:gd name="connsiteY1" fmla="*/ 15875 h 6889337"/>
              <a:gd name="connsiteX2" fmla="*/ 8023000 w 8023000"/>
              <a:gd name="connsiteY2" fmla="*/ 6870287 h 6889337"/>
              <a:gd name="connsiteX3" fmla="*/ 0 w 8023000"/>
              <a:gd name="connsiteY3" fmla="*/ 6889337 h 6889337"/>
              <a:gd name="connsiteX4" fmla="*/ 2203450 w 8023000"/>
              <a:gd name="connsiteY4" fmla="*/ 0 h 6889337"/>
              <a:gd name="connsiteX0" fmla="*/ 2203450 w 6692675"/>
              <a:gd name="connsiteY0" fmla="*/ 0 h 6889337"/>
              <a:gd name="connsiteX1" fmla="*/ 6692675 w 6692675"/>
              <a:gd name="connsiteY1" fmla="*/ 15875 h 6889337"/>
              <a:gd name="connsiteX2" fmla="*/ 6679975 w 6692675"/>
              <a:gd name="connsiteY2" fmla="*/ 6879812 h 6889337"/>
              <a:gd name="connsiteX3" fmla="*/ 0 w 6692675"/>
              <a:gd name="connsiteY3" fmla="*/ 6889337 h 6889337"/>
              <a:gd name="connsiteX4" fmla="*/ 2203450 w 6692675"/>
              <a:gd name="connsiteY4" fmla="*/ 0 h 6889337"/>
              <a:gd name="connsiteX0" fmla="*/ 2232165 w 6692675"/>
              <a:gd name="connsiteY0" fmla="*/ 0 h 6889337"/>
              <a:gd name="connsiteX1" fmla="*/ 6692675 w 6692675"/>
              <a:gd name="connsiteY1" fmla="*/ 15875 h 6889337"/>
              <a:gd name="connsiteX2" fmla="*/ 6679975 w 6692675"/>
              <a:gd name="connsiteY2" fmla="*/ 6879812 h 6889337"/>
              <a:gd name="connsiteX3" fmla="*/ 0 w 6692675"/>
              <a:gd name="connsiteY3" fmla="*/ 6889337 h 6889337"/>
              <a:gd name="connsiteX4" fmla="*/ 2232165 w 6692675"/>
              <a:gd name="connsiteY4" fmla="*/ 0 h 6889337"/>
              <a:gd name="connsiteX0" fmla="*/ 2232165 w 6692675"/>
              <a:gd name="connsiteY0" fmla="*/ 0 h 6879812"/>
              <a:gd name="connsiteX1" fmla="*/ 6692675 w 6692675"/>
              <a:gd name="connsiteY1" fmla="*/ 6350 h 6879812"/>
              <a:gd name="connsiteX2" fmla="*/ 6679975 w 6692675"/>
              <a:gd name="connsiteY2" fmla="*/ 6870287 h 6879812"/>
              <a:gd name="connsiteX3" fmla="*/ 0 w 6692675"/>
              <a:gd name="connsiteY3" fmla="*/ 6879812 h 6879812"/>
              <a:gd name="connsiteX4" fmla="*/ 2232165 w 6692675"/>
              <a:gd name="connsiteY4" fmla="*/ 0 h 6879812"/>
              <a:gd name="connsiteX0" fmla="*/ 2232165 w 6692675"/>
              <a:gd name="connsiteY0" fmla="*/ 0 h 6879812"/>
              <a:gd name="connsiteX1" fmla="*/ 6692675 w 6692675"/>
              <a:gd name="connsiteY1" fmla="*/ 6350 h 6879812"/>
              <a:gd name="connsiteX2" fmla="*/ 6679975 w 6692675"/>
              <a:gd name="connsiteY2" fmla="*/ 6870287 h 6879812"/>
              <a:gd name="connsiteX3" fmla="*/ 0 w 6692675"/>
              <a:gd name="connsiteY3" fmla="*/ 6879812 h 6879812"/>
              <a:gd name="connsiteX4" fmla="*/ 2232165 w 6692675"/>
              <a:gd name="connsiteY4" fmla="*/ 0 h 6879812"/>
              <a:gd name="connsiteX0" fmla="*/ 2227380 w 6692675"/>
              <a:gd name="connsiteY0" fmla="*/ 3175 h 6873462"/>
              <a:gd name="connsiteX1" fmla="*/ 6692675 w 6692675"/>
              <a:gd name="connsiteY1" fmla="*/ 0 h 6873462"/>
              <a:gd name="connsiteX2" fmla="*/ 6679975 w 6692675"/>
              <a:gd name="connsiteY2" fmla="*/ 6863937 h 6873462"/>
              <a:gd name="connsiteX3" fmla="*/ 0 w 6692675"/>
              <a:gd name="connsiteY3" fmla="*/ 6873462 h 6873462"/>
              <a:gd name="connsiteX4" fmla="*/ 2227380 w 6692675"/>
              <a:gd name="connsiteY4" fmla="*/ 3175 h 687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675" h="6873462">
                <a:moveTo>
                  <a:pt x="2227380" y="3175"/>
                </a:moveTo>
                <a:lnTo>
                  <a:pt x="6692675" y="0"/>
                </a:lnTo>
                <a:cubicBezTo>
                  <a:pt x="6688442" y="2287979"/>
                  <a:pt x="6684208" y="4575958"/>
                  <a:pt x="6679975" y="6863937"/>
                </a:cubicBezTo>
                <a:lnTo>
                  <a:pt x="0" y="6873462"/>
                </a:lnTo>
                <a:lnTo>
                  <a:pt x="2227380" y="31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36525">
            <a:noFill/>
          </a:ln>
        </p:spPr>
        <p:txBody>
          <a:bodyPr tIns="72000" rIns="72000"/>
          <a:lstStyle>
            <a:lvl1pPr marL="0" indent="0" algn="r">
              <a:buFontTx/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2" name="Bildplatzhalter 11">
            <a:extLst>
              <a:ext uri="{FF2B5EF4-FFF2-40B4-BE49-F238E27FC236}">
                <a16:creationId xmlns:a16="http://schemas.microsoft.com/office/drawing/2014/main" id="{B373FA6F-0045-E54C-9176-BAFF8C4E293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 bwMode="gray">
          <a:xfrm>
            <a:off x="695325" y="508592"/>
            <a:ext cx="504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6714D723-1920-DC72-D6C7-2B8D18749E7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 bwMode="gray">
          <a:xfrm>
            <a:off x="695325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DA3EB8F5-AFAD-38EE-663F-F4483A175F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1535224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4F330549-5C39-3325-F5E5-7DED9FB6F90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2375123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FE547329-FEE6-F9A4-B439-68FAEC92781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3215022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3FE8FE4C-1E0E-9FC0-3B58-95844B74879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gray">
          <a:xfrm>
            <a:off x="4054921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C98B1E4-4939-0D12-D694-01CD39DB15B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gray">
          <a:xfrm>
            <a:off x="4861769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B07F18AC-7744-A4E8-94C9-F9C9DE05D16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5" y="1844675"/>
            <a:ext cx="5040000" cy="3960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BCB31CE8-D1B5-9C1A-58C7-1059C79BC69F}"/>
              </a:ext>
            </a:extLst>
          </p:cNvPr>
          <p:cNvSpPr/>
          <p:nvPr userDrawn="1"/>
        </p:nvSpPr>
        <p:spPr bwMode="gray">
          <a:xfrm>
            <a:off x="5529600" y="0"/>
            <a:ext cx="2275200" cy="6858000"/>
          </a:xfrm>
          <a:prstGeom prst="parallelogram">
            <a:avLst>
              <a:gd name="adj" fmla="val 9672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7BB977EE-B9B1-7CBB-D317-4307B2A95A18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695325" y="6498000"/>
            <a:ext cx="2743200" cy="180000"/>
          </a:xfrm>
        </p:spPr>
        <p:txBody>
          <a:bodyPr/>
          <a:lstStyle/>
          <a:p>
            <a:fld id="{E9525A29-23CD-4F52-8377-5C589D121A9D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CEF97FD6-05E7-60D3-E05C-B5227494FF5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01C51582-E549-5504-DC73-77F5009C95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0AD9E404-B460-269C-6C38-7D79FB72A9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4400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pos="4067">
          <p15:clr>
            <a:srgbClr val="FBAE40"/>
          </p15:clr>
        </p15:guide>
        <p15:guide id="2" orient="horz" pos="11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E987C8D-600E-9043-3AFA-296CBCCE53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95325" y="5240858"/>
            <a:ext cx="6984851" cy="360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baseline="0">
                <a:solidFill>
                  <a:srgbClr val="2DFA8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Software Engineering  |  Digitale Transformation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D1E4018-114F-0DDB-12BD-4B79C44BA158}"/>
              </a:ext>
            </a:extLst>
          </p:cNvPr>
          <p:cNvSpPr>
            <a:spLocks noGrp="1"/>
          </p:cNvSpPr>
          <p:nvPr>
            <p:ph type="body" idx="13"/>
          </p:nvPr>
        </p:nvSpPr>
        <p:spPr bwMode="black">
          <a:xfrm>
            <a:off x="720000" y="5759999"/>
            <a:ext cx="6455324" cy="2059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cap="none" spc="12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548680"/>
            <a:ext cx="912923" cy="2106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0E49A87-837C-75B2-0132-7945D8E37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440" r="24905"/>
          <a:stretch/>
        </p:blipFill>
        <p:spPr>
          <a:xfrm>
            <a:off x="9512076" y="0"/>
            <a:ext cx="2679924" cy="20794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F3A29E0-2C84-CC63-B1C8-DBAC9424F5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4352" y="2986713"/>
            <a:ext cx="2542524" cy="169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26C44E-6EF3-A1BB-D9C9-B4DEC6DC9B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0002" y="1257142"/>
            <a:ext cx="3568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7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schräg rechts /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DEE065EB-D3B2-9448-8048-B49E1C1E73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604000" y="0"/>
            <a:ext cx="6588000" cy="6858000"/>
          </a:xfrm>
          <a:custGeom>
            <a:avLst/>
            <a:gdLst>
              <a:gd name="connsiteX0" fmla="*/ 0 w 6372000"/>
              <a:gd name="connsiteY0" fmla="*/ 0 h 6889337"/>
              <a:gd name="connsiteX1" fmla="*/ 6372000 w 6372000"/>
              <a:gd name="connsiteY1" fmla="*/ 0 h 6889337"/>
              <a:gd name="connsiteX2" fmla="*/ 6372000 w 6372000"/>
              <a:gd name="connsiteY2" fmla="*/ 6889337 h 6889337"/>
              <a:gd name="connsiteX3" fmla="*/ 0 w 6372000"/>
              <a:gd name="connsiteY3" fmla="*/ 6889337 h 6889337"/>
              <a:gd name="connsiteX4" fmla="*/ 0 w 6372000"/>
              <a:gd name="connsiteY4" fmla="*/ 0 h 6889337"/>
              <a:gd name="connsiteX0" fmla="*/ 0 w 6372000"/>
              <a:gd name="connsiteY0" fmla="*/ 0 h 6889337"/>
              <a:gd name="connsiteX1" fmla="*/ 5870350 w 6372000"/>
              <a:gd name="connsiteY1" fmla="*/ 19050 h 6889337"/>
              <a:gd name="connsiteX2" fmla="*/ 6372000 w 6372000"/>
              <a:gd name="connsiteY2" fmla="*/ 6889337 h 6889337"/>
              <a:gd name="connsiteX3" fmla="*/ 0 w 6372000"/>
              <a:gd name="connsiteY3" fmla="*/ 6889337 h 6889337"/>
              <a:gd name="connsiteX4" fmla="*/ 0 w 637200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38600 w 5870350"/>
              <a:gd name="connsiteY2" fmla="*/ 685123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19550 w 5870350"/>
              <a:gd name="connsiteY2" fmla="*/ 685123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70350"/>
              <a:gd name="connsiteY0" fmla="*/ 0 h 6889337"/>
              <a:gd name="connsiteX1" fmla="*/ 5870350 w 5870350"/>
              <a:gd name="connsiteY1" fmla="*/ 19050 h 6889337"/>
              <a:gd name="connsiteX2" fmla="*/ 5819550 w 5870350"/>
              <a:gd name="connsiteY2" fmla="*/ 6870287 h 6889337"/>
              <a:gd name="connsiteX3" fmla="*/ 0 w 5870350"/>
              <a:gd name="connsiteY3" fmla="*/ 6889337 h 6889337"/>
              <a:gd name="connsiteX4" fmla="*/ 0 w 5870350"/>
              <a:gd name="connsiteY4" fmla="*/ 0 h 6889337"/>
              <a:gd name="connsiteX0" fmla="*/ 0 w 5851300"/>
              <a:gd name="connsiteY0" fmla="*/ 0 h 6889337"/>
              <a:gd name="connsiteX1" fmla="*/ 5851300 w 5851300"/>
              <a:gd name="connsiteY1" fmla="*/ 25400 h 6889337"/>
              <a:gd name="connsiteX2" fmla="*/ 5819550 w 5851300"/>
              <a:gd name="connsiteY2" fmla="*/ 6870287 h 6889337"/>
              <a:gd name="connsiteX3" fmla="*/ 0 w 5851300"/>
              <a:gd name="connsiteY3" fmla="*/ 6889337 h 6889337"/>
              <a:gd name="connsiteX4" fmla="*/ 0 w 5851300"/>
              <a:gd name="connsiteY4" fmla="*/ 0 h 6889337"/>
              <a:gd name="connsiteX0" fmla="*/ 2203450 w 8054750"/>
              <a:gd name="connsiteY0" fmla="*/ 0 h 6889337"/>
              <a:gd name="connsiteX1" fmla="*/ 8054750 w 8054750"/>
              <a:gd name="connsiteY1" fmla="*/ 25400 h 6889337"/>
              <a:gd name="connsiteX2" fmla="*/ 8023000 w 8054750"/>
              <a:gd name="connsiteY2" fmla="*/ 6870287 h 6889337"/>
              <a:gd name="connsiteX3" fmla="*/ 0 w 8054750"/>
              <a:gd name="connsiteY3" fmla="*/ 6889337 h 6889337"/>
              <a:gd name="connsiteX4" fmla="*/ 2203450 w 8054750"/>
              <a:gd name="connsiteY4" fmla="*/ 0 h 6889337"/>
              <a:gd name="connsiteX0" fmla="*/ 2203450 w 8023000"/>
              <a:gd name="connsiteY0" fmla="*/ 0 h 6889337"/>
              <a:gd name="connsiteX1" fmla="*/ 6692675 w 8023000"/>
              <a:gd name="connsiteY1" fmla="*/ 15875 h 6889337"/>
              <a:gd name="connsiteX2" fmla="*/ 8023000 w 8023000"/>
              <a:gd name="connsiteY2" fmla="*/ 6870287 h 6889337"/>
              <a:gd name="connsiteX3" fmla="*/ 0 w 8023000"/>
              <a:gd name="connsiteY3" fmla="*/ 6889337 h 6889337"/>
              <a:gd name="connsiteX4" fmla="*/ 2203450 w 8023000"/>
              <a:gd name="connsiteY4" fmla="*/ 0 h 6889337"/>
              <a:gd name="connsiteX0" fmla="*/ 2203450 w 6692675"/>
              <a:gd name="connsiteY0" fmla="*/ 0 h 6889337"/>
              <a:gd name="connsiteX1" fmla="*/ 6692675 w 6692675"/>
              <a:gd name="connsiteY1" fmla="*/ 15875 h 6889337"/>
              <a:gd name="connsiteX2" fmla="*/ 6679975 w 6692675"/>
              <a:gd name="connsiteY2" fmla="*/ 6879812 h 6889337"/>
              <a:gd name="connsiteX3" fmla="*/ 0 w 6692675"/>
              <a:gd name="connsiteY3" fmla="*/ 6889337 h 6889337"/>
              <a:gd name="connsiteX4" fmla="*/ 2203450 w 6692675"/>
              <a:gd name="connsiteY4" fmla="*/ 0 h 6889337"/>
              <a:gd name="connsiteX0" fmla="*/ 2232165 w 6692675"/>
              <a:gd name="connsiteY0" fmla="*/ 0 h 6889337"/>
              <a:gd name="connsiteX1" fmla="*/ 6692675 w 6692675"/>
              <a:gd name="connsiteY1" fmla="*/ 15875 h 6889337"/>
              <a:gd name="connsiteX2" fmla="*/ 6679975 w 6692675"/>
              <a:gd name="connsiteY2" fmla="*/ 6879812 h 6889337"/>
              <a:gd name="connsiteX3" fmla="*/ 0 w 6692675"/>
              <a:gd name="connsiteY3" fmla="*/ 6889337 h 6889337"/>
              <a:gd name="connsiteX4" fmla="*/ 2232165 w 6692675"/>
              <a:gd name="connsiteY4" fmla="*/ 0 h 6889337"/>
              <a:gd name="connsiteX0" fmla="*/ 2232165 w 6692675"/>
              <a:gd name="connsiteY0" fmla="*/ 0 h 6879812"/>
              <a:gd name="connsiteX1" fmla="*/ 6692675 w 6692675"/>
              <a:gd name="connsiteY1" fmla="*/ 6350 h 6879812"/>
              <a:gd name="connsiteX2" fmla="*/ 6679975 w 6692675"/>
              <a:gd name="connsiteY2" fmla="*/ 6870287 h 6879812"/>
              <a:gd name="connsiteX3" fmla="*/ 0 w 6692675"/>
              <a:gd name="connsiteY3" fmla="*/ 6879812 h 6879812"/>
              <a:gd name="connsiteX4" fmla="*/ 2232165 w 6692675"/>
              <a:gd name="connsiteY4" fmla="*/ 0 h 6879812"/>
              <a:gd name="connsiteX0" fmla="*/ 2232165 w 6692675"/>
              <a:gd name="connsiteY0" fmla="*/ 0 h 6879812"/>
              <a:gd name="connsiteX1" fmla="*/ 6692675 w 6692675"/>
              <a:gd name="connsiteY1" fmla="*/ 6350 h 6879812"/>
              <a:gd name="connsiteX2" fmla="*/ 6679975 w 6692675"/>
              <a:gd name="connsiteY2" fmla="*/ 6870287 h 6879812"/>
              <a:gd name="connsiteX3" fmla="*/ 0 w 6692675"/>
              <a:gd name="connsiteY3" fmla="*/ 6879812 h 6879812"/>
              <a:gd name="connsiteX4" fmla="*/ 2232165 w 6692675"/>
              <a:gd name="connsiteY4" fmla="*/ 0 h 6879812"/>
              <a:gd name="connsiteX0" fmla="*/ 2227380 w 6692675"/>
              <a:gd name="connsiteY0" fmla="*/ 3175 h 6873462"/>
              <a:gd name="connsiteX1" fmla="*/ 6692675 w 6692675"/>
              <a:gd name="connsiteY1" fmla="*/ 0 h 6873462"/>
              <a:gd name="connsiteX2" fmla="*/ 6679975 w 6692675"/>
              <a:gd name="connsiteY2" fmla="*/ 6863937 h 6873462"/>
              <a:gd name="connsiteX3" fmla="*/ 0 w 6692675"/>
              <a:gd name="connsiteY3" fmla="*/ 6873462 h 6873462"/>
              <a:gd name="connsiteX4" fmla="*/ 2227380 w 6692675"/>
              <a:gd name="connsiteY4" fmla="*/ 3175 h 687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2675" h="6873462">
                <a:moveTo>
                  <a:pt x="2227380" y="3175"/>
                </a:moveTo>
                <a:lnTo>
                  <a:pt x="6692675" y="0"/>
                </a:lnTo>
                <a:cubicBezTo>
                  <a:pt x="6688442" y="2287979"/>
                  <a:pt x="6684208" y="4575958"/>
                  <a:pt x="6679975" y="6863937"/>
                </a:cubicBezTo>
                <a:lnTo>
                  <a:pt x="0" y="6873462"/>
                </a:lnTo>
                <a:lnTo>
                  <a:pt x="2227380" y="31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36525">
            <a:noFill/>
          </a:ln>
        </p:spPr>
        <p:txBody>
          <a:bodyPr tIns="72000" rIns="72000"/>
          <a:lstStyle>
            <a:lvl1pPr marL="0" indent="0" algn="r">
              <a:buFontTx/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2" name="Bildplatzhalter 11">
            <a:extLst>
              <a:ext uri="{FF2B5EF4-FFF2-40B4-BE49-F238E27FC236}">
                <a16:creationId xmlns:a16="http://schemas.microsoft.com/office/drawing/2014/main" id="{B373FA6F-0045-E54C-9176-BAFF8C4E293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 bwMode="gray">
          <a:xfrm>
            <a:off x="695325" y="508592"/>
            <a:ext cx="5040000" cy="93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11">
            <a:extLst>
              <a:ext uri="{FF2B5EF4-FFF2-40B4-BE49-F238E27FC236}">
                <a16:creationId xmlns:a16="http://schemas.microsoft.com/office/drawing/2014/main" id="{6714D723-1920-DC72-D6C7-2B8D18749E7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 bwMode="gray">
          <a:xfrm>
            <a:off x="695325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DA3EB8F5-AFAD-38EE-663F-F4483A175F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1535224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4F330549-5C39-3325-F5E5-7DED9FB6F90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2375123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FE547329-FEE6-F9A4-B439-68FAEC92781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3215022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3FE8FE4C-1E0E-9FC0-3B58-95844B74879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gray">
          <a:xfrm>
            <a:off x="4054921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C98B1E4-4939-0D12-D694-01CD39DB15B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gray">
          <a:xfrm>
            <a:off x="4861769" y="5976000"/>
            <a:ext cx="648000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B07F18AC-7744-A4E8-94C9-F9C9DE05D16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5" y="1844675"/>
            <a:ext cx="5040000" cy="396000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BCB31CE8-D1B5-9C1A-58C7-1059C79BC69F}"/>
              </a:ext>
            </a:extLst>
          </p:cNvPr>
          <p:cNvSpPr/>
          <p:nvPr userDrawn="1"/>
        </p:nvSpPr>
        <p:spPr bwMode="gray">
          <a:xfrm>
            <a:off x="5529600" y="0"/>
            <a:ext cx="2275200" cy="6858000"/>
          </a:xfrm>
          <a:prstGeom prst="parallelogram">
            <a:avLst>
              <a:gd name="adj" fmla="val 9672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7BB977EE-B9B1-7CBB-D317-4307B2A95A18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695325" y="6498000"/>
            <a:ext cx="2743200" cy="180000"/>
          </a:xfrm>
        </p:spPr>
        <p:txBody>
          <a:bodyPr/>
          <a:lstStyle/>
          <a:p>
            <a:fld id="{E9525A29-23CD-4F52-8377-5C589D121A9D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CEF97FD6-05E7-60D3-E05C-B5227494FF5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01C51582-E549-5504-DC73-77F5009C95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71A953F-F1F6-C0CA-9667-B7806FCACA2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1704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pos="4067">
          <p15:clr>
            <a:srgbClr val="FBAE40"/>
          </p15:clr>
        </p15:guide>
        <p15:guide id="2" orient="horz" pos="116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ben + Inhalt / Logo far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85BA5DD-E1A9-9DF9-4FA8-ED13D394BE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-1"/>
            <a:ext cx="12192000" cy="3789363"/>
          </a:xfrm>
          <a:solidFill>
            <a:schemeClr val="bg1">
              <a:lumMod val="95000"/>
            </a:schemeClr>
          </a:solidFill>
        </p:spPr>
        <p:txBody>
          <a:bodyPr lIns="72000" tIns="7200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4" y="4977127"/>
            <a:ext cx="10801351" cy="1331597"/>
          </a:xfrm>
        </p:spPr>
        <p:txBody>
          <a:bodyPr/>
          <a:lstStyle>
            <a:lvl5pPr marL="720000" indent="0">
              <a:defRPr/>
            </a:lvl5pPr>
            <a:lvl8pPr indent="-504000">
              <a:defRPr sz="2400" cap="none" baseline="0">
                <a:solidFill>
                  <a:schemeClr val="accent1">
                    <a:lumMod val="75000"/>
                  </a:schemeClr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20D7906-FE6A-4B48-AF3C-6E743F1A0FB6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F28DE939-76E1-9BC4-AD48-44B6AE480E1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5051884" y="4043902"/>
            <a:ext cx="2088232" cy="678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6B48E-44FC-25ED-BF46-F5DAF7E969A6}"/>
              </a:ext>
            </a:extLst>
          </p:cNvPr>
          <p:cNvSpPr/>
          <p:nvPr userDrawn="1"/>
        </p:nvSpPr>
        <p:spPr bwMode="gray">
          <a:xfrm>
            <a:off x="0" y="3789361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4A48FB-AC19-D5EC-F682-9E3782CD3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17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ben + Inhalt /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85BA5DD-E1A9-9DF9-4FA8-ED13D394BE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-1"/>
            <a:ext cx="12192000" cy="3789363"/>
          </a:xfrm>
          <a:solidFill>
            <a:schemeClr val="bg1">
              <a:lumMod val="95000"/>
            </a:schemeClr>
          </a:solidFill>
        </p:spPr>
        <p:txBody>
          <a:bodyPr lIns="72000" tIns="7200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B5843-6B3D-3E91-C918-15D7C3C8A421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95324" y="4977127"/>
            <a:ext cx="10801351" cy="1331597"/>
          </a:xfrm>
        </p:spPr>
        <p:txBody>
          <a:bodyPr/>
          <a:lstStyle>
            <a:lvl5pPr marL="720000" indent="0">
              <a:defRPr/>
            </a:lvl5pPr>
            <a:lvl8pPr indent="-504000">
              <a:defRPr sz="2400" cap="none" baseline="0">
                <a:solidFill>
                  <a:schemeClr val="accent1">
                    <a:lumMod val="75000"/>
                  </a:schemeClr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1F6572-329A-4E72-D77B-49C67A7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20D7906-FE6A-4B48-AF3C-6E743F1A0FB6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6717B-2EA4-4A72-A334-0F4C15DC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4FAA3-E657-7565-2172-3ED5243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98D279D-9EEE-4375-932F-276CB614E9A4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F28DE939-76E1-9BC4-AD48-44B6AE480E1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 bwMode="gray">
          <a:xfrm>
            <a:off x="5051884" y="4043902"/>
            <a:ext cx="2088232" cy="678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6B48E-44FC-25ED-BF46-F5DAF7E969A6}"/>
              </a:ext>
            </a:extLst>
          </p:cNvPr>
          <p:cNvSpPr/>
          <p:nvPr userDrawn="1"/>
        </p:nvSpPr>
        <p:spPr bwMode="gray">
          <a:xfrm>
            <a:off x="0" y="3789361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1B6AB3CA-0B2A-FD55-8605-709CB1134F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71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6DAD80-4F74-C10E-E47B-AC27AFB512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844675"/>
            <a:ext cx="12192000" cy="4464050"/>
          </a:xfrm>
          <a:solidFill>
            <a:schemeClr val="bg1">
              <a:lumMod val="95000"/>
            </a:schemeClr>
          </a:solidFill>
        </p:spPr>
        <p:txBody>
          <a:bodyPr lIns="72000" tIns="7200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A492F7-8403-7528-04E1-42A8A9FECDD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C06E0C-3F30-586B-D58D-AA9E6D7924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FC2D7DF-6A21-6C82-01A7-524170F064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F20893-AD1C-7BC8-0C20-B19D340CFFBF}"/>
              </a:ext>
            </a:extLst>
          </p:cNvPr>
          <p:cNvSpPr/>
          <p:nvPr userDrawn="1"/>
        </p:nvSpPr>
        <p:spPr bwMode="gray">
          <a:xfrm>
            <a:off x="0" y="6312643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CE65C8-D236-C4E0-F9BD-C53994A133D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0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 / Logo far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6DAD80-4F74-C10E-E47B-AC27AFB512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lIns="180000" tIns="180000" rIns="0"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5B6A2E9-BC9F-CBB3-068D-EBCAE498F708}"/>
              </a:ext>
            </a:extLst>
          </p:cNvPr>
          <p:cNvSpPr/>
          <p:nvPr userDrawn="1"/>
        </p:nvSpPr>
        <p:spPr bwMode="gray">
          <a:xfrm>
            <a:off x="0" y="6778800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60B8052B-3BEC-B9B2-CEDD-71975F8C97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3FBEB4-431C-C9BA-298A-7139DAD938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392" y="1828793"/>
            <a:ext cx="4051853" cy="2710747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5FA317-79B3-2E9C-10D3-9572A2A395B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700368" y="2066925"/>
            <a:ext cx="3897899" cy="2193873"/>
          </a:xfrm>
          <a:prstGeom prst="flowChartInputOutput">
            <a:avLst/>
          </a:prstGeom>
          <a:noFill/>
          <a:ln w="25400">
            <a:noFill/>
          </a:ln>
        </p:spPr>
        <p:txBody>
          <a:bodyPr lIns="36000" tIns="36000" rIns="36000" bIns="36000" anchor="ctr" anchorCtr="1"/>
          <a:lstStyle>
            <a:lvl1pPr marL="0" indent="0" algn="ctr">
              <a:lnSpc>
                <a:spcPts val="28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24A02C-D5B2-D789-F51A-75DAB2B6C6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792" y="1981193"/>
            <a:ext cx="4051853" cy="27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1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60CEECC1-8C0E-2FDD-79EE-FA415BAB2F2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3466800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Bildplatzhalter 7">
            <a:extLst>
              <a:ext uri="{FF2B5EF4-FFF2-40B4-BE49-F238E27FC236}">
                <a16:creationId xmlns:a16="http://schemas.microsoft.com/office/drawing/2014/main" id="{6FE5E7A5-6DD8-F6BA-C150-18FA8F86D6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115999" y="3466800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6DACC708-C858-851E-9AF6-5E418C7B5E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232000" y="3466092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6DAD80-4F74-C10E-E47B-AC27AFB512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06E9FB7B-CA59-DB20-7D69-10622246C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116000" y="0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78D84D7D-960A-CB01-03D1-BD91824926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8232000" y="0"/>
            <a:ext cx="3960000" cy="3312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C876D9-E9FA-FB04-1401-6B95DB6CC15F}"/>
              </a:ext>
            </a:extLst>
          </p:cNvPr>
          <p:cNvSpPr/>
          <p:nvPr userDrawn="1"/>
        </p:nvSpPr>
        <p:spPr bwMode="gray">
          <a:xfrm>
            <a:off x="0" y="6778800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6BA5DBF-FAA2-AF3C-FC63-7B630E2B3AEB}"/>
              </a:ext>
            </a:extLst>
          </p:cNvPr>
          <p:cNvSpPr>
            <a:spLocks noGrp="1"/>
          </p:cNvSpPr>
          <p:nvPr>
            <p:ph type="body" idx="25"/>
          </p:nvPr>
        </p:nvSpPr>
        <p:spPr bwMode="gray">
          <a:xfrm>
            <a:off x="263352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AE9EA77-6950-8C50-13BC-18914E2C5294}"/>
              </a:ext>
            </a:extLst>
          </p:cNvPr>
          <p:cNvSpPr>
            <a:spLocks noGrp="1"/>
          </p:cNvSpPr>
          <p:nvPr>
            <p:ph type="body" idx="26"/>
          </p:nvPr>
        </p:nvSpPr>
        <p:spPr bwMode="gray">
          <a:xfrm>
            <a:off x="4379351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C0AE179-2EF0-FDF1-0725-F32D37AD2F26}"/>
              </a:ext>
            </a:extLst>
          </p:cNvPr>
          <p:cNvSpPr>
            <a:spLocks noGrp="1"/>
          </p:cNvSpPr>
          <p:nvPr>
            <p:ph type="body" idx="27"/>
          </p:nvPr>
        </p:nvSpPr>
        <p:spPr bwMode="gray">
          <a:xfrm>
            <a:off x="8495352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D9EA9C9-A290-A99A-3855-FF2E058A1F38}"/>
              </a:ext>
            </a:extLst>
          </p:cNvPr>
          <p:cNvSpPr>
            <a:spLocks noGrp="1"/>
          </p:cNvSpPr>
          <p:nvPr>
            <p:ph type="body" idx="28"/>
          </p:nvPr>
        </p:nvSpPr>
        <p:spPr bwMode="gray">
          <a:xfrm>
            <a:off x="263352" y="4063572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F9FFA2D-7C7E-1996-CB14-1567D989F860}"/>
              </a:ext>
            </a:extLst>
          </p:cNvPr>
          <p:cNvSpPr>
            <a:spLocks noGrp="1"/>
          </p:cNvSpPr>
          <p:nvPr>
            <p:ph type="body" idx="29"/>
          </p:nvPr>
        </p:nvSpPr>
        <p:spPr bwMode="gray">
          <a:xfrm>
            <a:off x="4379351" y="4063572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8211870-2328-A11A-8BB2-94F50BF09B19}"/>
              </a:ext>
            </a:extLst>
          </p:cNvPr>
          <p:cNvSpPr>
            <a:spLocks noGrp="1"/>
          </p:cNvSpPr>
          <p:nvPr>
            <p:ph type="body" idx="30"/>
          </p:nvPr>
        </p:nvSpPr>
        <p:spPr bwMode="gray">
          <a:xfrm>
            <a:off x="8495352" y="4063572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5568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ilder + Lin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60CEECC1-8C0E-2FDD-79EE-FA415BAB2F2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350280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Bildplatzhalter 7">
            <a:extLst>
              <a:ext uri="{FF2B5EF4-FFF2-40B4-BE49-F238E27FC236}">
                <a16:creationId xmlns:a16="http://schemas.microsoft.com/office/drawing/2014/main" id="{6FE5E7A5-6DD8-F6BA-C150-18FA8F86D6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115999" y="350280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6DACC708-C858-851E-9AF6-5E418C7B5E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232000" y="350280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6DAD80-4F74-C10E-E47B-AC27AFB512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06E9FB7B-CA59-DB20-7D69-10622246C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116000" y="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78D84D7D-960A-CB01-03D1-BD91824926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8232000" y="0"/>
            <a:ext cx="3960000" cy="3276000"/>
          </a:xfrm>
          <a:solidFill>
            <a:schemeClr val="bg1">
              <a:lumMod val="95000"/>
            </a:schemeClr>
          </a:solidFill>
        </p:spPr>
        <p:txBody>
          <a:bodyPr vert="horz" lIns="180000" tIns="18000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C876D9-E9FA-FB04-1401-6B95DB6CC15F}"/>
              </a:ext>
            </a:extLst>
          </p:cNvPr>
          <p:cNvSpPr/>
          <p:nvPr userDrawn="1"/>
        </p:nvSpPr>
        <p:spPr bwMode="gray">
          <a:xfrm>
            <a:off x="0" y="67788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A1D386-F04E-48A0-E49A-08073922F3A8}"/>
              </a:ext>
            </a:extLst>
          </p:cNvPr>
          <p:cNvSpPr/>
          <p:nvPr userDrawn="1"/>
        </p:nvSpPr>
        <p:spPr bwMode="gray">
          <a:xfrm>
            <a:off x="8232000" y="67788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9FF4F5-B22D-13CD-6B0D-DC9E435BC2F7}"/>
              </a:ext>
            </a:extLst>
          </p:cNvPr>
          <p:cNvSpPr/>
          <p:nvPr userDrawn="1"/>
        </p:nvSpPr>
        <p:spPr bwMode="gray">
          <a:xfrm>
            <a:off x="4116000" y="67788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4033405-EAB3-0BFE-858B-AB543961AE76}"/>
              </a:ext>
            </a:extLst>
          </p:cNvPr>
          <p:cNvSpPr/>
          <p:nvPr userDrawn="1"/>
        </p:nvSpPr>
        <p:spPr bwMode="gray">
          <a:xfrm>
            <a:off x="0" y="32760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7CCF2C5-EC14-C53B-231F-4085E04C42BE}"/>
              </a:ext>
            </a:extLst>
          </p:cNvPr>
          <p:cNvSpPr/>
          <p:nvPr userDrawn="1"/>
        </p:nvSpPr>
        <p:spPr bwMode="gray">
          <a:xfrm>
            <a:off x="8232000" y="32760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936BB2E-8813-6954-F820-51AA4F14D310}"/>
              </a:ext>
            </a:extLst>
          </p:cNvPr>
          <p:cNvSpPr/>
          <p:nvPr userDrawn="1"/>
        </p:nvSpPr>
        <p:spPr bwMode="gray">
          <a:xfrm>
            <a:off x="4116000" y="3276000"/>
            <a:ext cx="3960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32F4FBC-3124-43B1-216B-5280FD47C82E}"/>
              </a:ext>
            </a:extLst>
          </p:cNvPr>
          <p:cNvSpPr>
            <a:spLocks noGrp="1"/>
          </p:cNvSpPr>
          <p:nvPr>
            <p:ph type="body" idx="25"/>
          </p:nvPr>
        </p:nvSpPr>
        <p:spPr bwMode="gray">
          <a:xfrm>
            <a:off x="263352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DF4A2F0-95CB-BD29-1F39-52A59B033CCB}"/>
              </a:ext>
            </a:extLst>
          </p:cNvPr>
          <p:cNvSpPr>
            <a:spLocks noGrp="1"/>
          </p:cNvSpPr>
          <p:nvPr>
            <p:ph type="body" idx="26"/>
          </p:nvPr>
        </p:nvSpPr>
        <p:spPr bwMode="gray">
          <a:xfrm>
            <a:off x="4379351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7B128AF-797A-11F1-9552-07C2AA24D03D}"/>
              </a:ext>
            </a:extLst>
          </p:cNvPr>
          <p:cNvSpPr>
            <a:spLocks noGrp="1"/>
          </p:cNvSpPr>
          <p:nvPr>
            <p:ph type="body" idx="27"/>
          </p:nvPr>
        </p:nvSpPr>
        <p:spPr bwMode="gray">
          <a:xfrm>
            <a:off x="8495352" y="5974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0B1B964-05C9-450B-DE4E-C56948643BD7}"/>
              </a:ext>
            </a:extLst>
          </p:cNvPr>
          <p:cNvSpPr>
            <a:spLocks noGrp="1"/>
          </p:cNvSpPr>
          <p:nvPr>
            <p:ph type="body" idx="28"/>
          </p:nvPr>
        </p:nvSpPr>
        <p:spPr bwMode="gray">
          <a:xfrm>
            <a:off x="263352" y="41002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8873319A-CABB-D621-AEF0-95632B1EC957}"/>
              </a:ext>
            </a:extLst>
          </p:cNvPr>
          <p:cNvSpPr>
            <a:spLocks noGrp="1"/>
          </p:cNvSpPr>
          <p:nvPr>
            <p:ph type="body" idx="29"/>
          </p:nvPr>
        </p:nvSpPr>
        <p:spPr bwMode="gray">
          <a:xfrm>
            <a:off x="4379351" y="41002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74D7F2ED-80F0-3FE8-9C46-4B6F7C9CA953}"/>
              </a:ext>
            </a:extLst>
          </p:cNvPr>
          <p:cNvSpPr>
            <a:spLocks noGrp="1"/>
          </p:cNvSpPr>
          <p:nvPr>
            <p:ph type="body" idx="30"/>
          </p:nvPr>
        </p:nvSpPr>
        <p:spPr bwMode="gray">
          <a:xfrm>
            <a:off x="8495352" y="4100280"/>
            <a:ext cx="2789584" cy="720080"/>
          </a:xfrm>
          <a:custGeom>
            <a:avLst/>
            <a:gdLst>
              <a:gd name="connsiteX0" fmla="*/ 155479 w 2789584"/>
              <a:gd name="connsiteY0" fmla="*/ 0 h 720080"/>
              <a:gd name="connsiteX1" fmla="*/ 2454765 w 2789584"/>
              <a:gd name="connsiteY1" fmla="*/ 0 h 720080"/>
              <a:gd name="connsiteX2" fmla="*/ 2457503 w 2789584"/>
              <a:gd name="connsiteY2" fmla="*/ 2505 h 720080"/>
              <a:gd name="connsiteX3" fmla="*/ 2492256 w 2789584"/>
              <a:gd name="connsiteY3" fmla="*/ 0 h 720080"/>
              <a:gd name="connsiteX4" fmla="*/ 2546479 w 2789584"/>
              <a:gd name="connsiteY4" fmla="*/ 0 h 720080"/>
              <a:gd name="connsiteX5" fmla="*/ 2591764 w 2789584"/>
              <a:gd name="connsiteY5" fmla="*/ 4690 h 720080"/>
              <a:gd name="connsiteX6" fmla="*/ 2743574 w 2789584"/>
              <a:gd name="connsiteY6" fmla="*/ 91519 h 720080"/>
              <a:gd name="connsiteX7" fmla="*/ 2789583 w 2789584"/>
              <a:gd name="connsiteY7" fmla="*/ 239045 h 720080"/>
              <a:gd name="connsiteX8" fmla="*/ 2785136 w 2789584"/>
              <a:gd name="connsiteY8" fmla="*/ 274159 h 720080"/>
              <a:gd name="connsiteX9" fmla="*/ 2624417 w 2789584"/>
              <a:gd name="connsiteY9" fmla="*/ 720080 h 720080"/>
              <a:gd name="connsiteX10" fmla="*/ 340659 w 2789584"/>
              <a:gd name="connsiteY10" fmla="*/ 720080 h 720080"/>
              <a:gd name="connsiteX11" fmla="*/ 332082 w 2789584"/>
              <a:gd name="connsiteY11" fmla="*/ 712234 h 720080"/>
              <a:gd name="connsiteX12" fmla="*/ 265358 w 2789584"/>
              <a:gd name="connsiteY12" fmla="*/ 717044 h 720080"/>
              <a:gd name="connsiteX13" fmla="*/ 46012 w 2789584"/>
              <a:gd name="connsiteY13" fmla="*/ 623220 h 720080"/>
              <a:gd name="connsiteX14" fmla="*/ 2 w 2789584"/>
              <a:gd name="connsiteY14" fmla="*/ 475694 h 720080"/>
              <a:gd name="connsiteX15" fmla="*/ 7633 w 2789584"/>
              <a:gd name="connsiteY15" fmla="*/ 415438 h 720080"/>
              <a:gd name="connsiteX16" fmla="*/ 6215 w 2789584"/>
              <a:gd name="connsiteY16" fmla="*/ 41414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9584" h="720080">
                <a:moveTo>
                  <a:pt x="155479" y="0"/>
                </a:moveTo>
                <a:lnTo>
                  <a:pt x="2454765" y="0"/>
                </a:lnTo>
                <a:lnTo>
                  <a:pt x="2457503" y="2505"/>
                </a:lnTo>
                <a:lnTo>
                  <a:pt x="2492256" y="0"/>
                </a:lnTo>
                <a:lnTo>
                  <a:pt x="2546479" y="0"/>
                </a:lnTo>
                <a:lnTo>
                  <a:pt x="2591764" y="4690"/>
                </a:lnTo>
                <a:cubicBezTo>
                  <a:pt x="2655718" y="17069"/>
                  <a:pt x="2708273" y="45705"/>
                  <a:pt x="2743574" y="91519"/>
                </a:cubicBezTo>
                <a:cubicBezTo>
                  <a:pt x="2774952" y="132242"/>
                  <a:pt x="2789730" y="182689"/>
                  <a:pt x="2789583" y="239045"/>
                </a:cubicBezTo>
                <a:lnTo>
                  <a:pt x="2785136" y="274159"/>
                </a:lnTo>
                <a:lnTo>
                  <a:pt x="2624417" y="720080"/>
                </a:lnTo>
                <a:lnTo>
                  <a:pt x="340659" y="720080"/>
                </a:lnTo>
                <a:lnTo>
                  <a:pt x="332082" y="712234"/>
                </a:lnTo>
                <a:lnTo>
                  <a:pt x="265358" y="717044"/>
                </a:lnTo>
                <a:cubicBezTo>
                  <a:pt x="170821" y="714853"/>
                  <a:pt x="93080" y="684305"/>
                  <a:pt x="46012" y="623220"/>
                </a:cubicBezTo>
                <a:cubicBezTo>
                  <a:pt x="14633" y="582497"/>
                  <a:pt x="-145" y="532051"/>
                  <a:pt x="2" y="475694"/>
                </a:cubicBezTo>
                <a:lnTo>
                  <a:pt x="7633" y="415438"/>
                </a:lnTo>
                <a:lnTo>
                  <a:pt x="6215" y="414140"/>
                </a:lnTo>
                <a:close/>
              </a:path>
            </a:pathLst>
          </a:custGeom>
          <a:solidFill>
            <a:srgbClr val="003C3C"/>
          </a:solidFill>
          <a:ln w="25400">
            <a:solidFill>
              <a:schemeClr val="bg1"/>
            </a:solidFill>
          </a:ln>
        </p:spPr>
        <p:txBody>
          <a:bodyPr wrap="square" lIns="0" tIns="0" rIns="0" bIns="0" anchor="ctr" anchorCtr="1">
            <a:noAutofit/>
          </a:bodyPr>
          <a:lstStyle>
            <a:lvl1pPr marL="0" indent="0" algn="l">
              <a:lnSpc>
                <a:spcPts val="2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828670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FEA724-02FB-1813-FD1B-E83794812073}"/>
              </a:ext>
            </a:extLst>
          </p:cNvPr>
          <p:cNvSpPr/>
          <p:nvPr userDrawn="1"/>
        </p:nvSpPr>
        <p:spPr bwMode="gray">
          <a:xfrm>
            <a:off x="0" y="6154216"/>
            <a:ext cx="12192000" cy="57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2BBD81-15BC-4427-11B2-3FB10B4E878E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8328643" y="1844675"/>
            <a:ext cx="3168032" cy="43095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sz="1600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sz="1600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53925E0-128E-309A-6B61-5D42AF7236B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 bwMode="gray">
          <a:xfrm>
            <a:off x="0" y="1844675"/>
            <a:ext cx="4392000" cy="430954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3315C79-B72E-E00B-C6FA-B1C02902DEB7}"/>
              </a:ext>
            </a:extLst>
          </p:cNvPr>
          <p:cNvSpPr>
            <a:spLocks noGrp="1"/>
          </p:cNvSpPr>
          <p:nvPr>
            <p:ph idx="38"/>
          </p:nvPr>
        </p:nvSpPr>
        <p:spPr bwMode="gray">
          <a:xfrm>
            <a:off x="4740322" y="1844675"/>
            <a:ext cx="3240000" cy="4309542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  <a:lvl6pPr>
              <a:defRPr lang="de-DE" sz="1600" dirty="0"/>
            </a:lvl6pPr>
            <a:lvl7pPr>
              <a:defRPr lang="de-DE" dirty="0"/>
            </a:lvl7pPr>
            <a:lvl8pPr>
              <a:defRPr lang="de-DE" dirty="0"/>
            </a:lvl8pPr>
            <a:lvl9pPr>
              <a:defRPr lang="de-DE" sz="1600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56F506E2-A878-3D26-E4F0-91C3B7E003DB}"/>
              </a:ext>
            </a:extLst>
          </p:cNvPr>
          <p:cNvSpPr>
            <a:spLocks noGrp="1"/>
          </p:cNvSpPr>
          <p:nvPr>
            <p:ph type="body" idx="39"/>
          </p:nvPr>
        </p:nvSpPr>
        <p:spPr bwMode="gray">
          <a:xfrm>
            <a:off x="720000" y="6262216"/>
            <a:ext cx="7248208" cy="3600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2000" b="1" cap="none" spc="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0E50DD55-DC19-8920-EDB9-9A55BFE074C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 bwMode="gray">
          <a:xfrm>
            <a:off x="8348344" y="6262216"/>
            <a:ext cx="3168032" cy="3600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2000" b="1" cap="none" spc="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bearbeiten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69A7D64-88D5-BEE5-44D0-21A10C1A6E36}"/>
              </a:ext>
            </a:extLst>
          </p:cNvPr>
          <p:cNvSpPr/>
          <p:nvPr userDrawn="1"/>
        </p:nvSpPr>
        <p:spPr bwMode="gray">
          <a:xfrm>
            <a:off x="0" y="6778800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14B1F6D-689A-1AFF-63DD-93083009FDD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41370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ildplatzhalter 8">
            <a:extLst>
              <a:ext uri="{FF2B5EF4-FFF2-40B4-BE49-F238E27FC236}">
                <a16:creationId xmlns:a16="http://schemas.microsoft.com/office/drawing/2014/main" id="{BB9E9ADA-BC90-AC0F-D8AF-CE1A2CDAAE3D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gray">
          <a:xfrm>
            <a:off x="695325" y="1556792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1FADD1-A278-8537-AC91-8D93EBCB6A58}"/>
              </a:ext>
            </a:extLst>
          </p:cNvPr>
          <p:cNvSpPr>
            <a:spLocks noGrp="1"/>
          </p:cNvSpPr>
          <p:nvPr>
            <p:ph type="dt" sz="half" idx="50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28C24E-DABA-4A08-9F11-3FAD56F6DF02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144F1D6-9F06-9A6D-8EF9-58C75ED5211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1F9F7E8-C43C-A32B-E5F6-3DA38CB9ECC5}"/>
              </a:ext>
            </a:extLst>
          </p:cNvPr>
          <p:cNvSpPr/>
          <p:nvPr userDrawn="1"/>
        </p:nvSpPr>
        <p:spPr bwMode="gray">
          <a:xfrm>
            <a:off x="0" y="6778800"/>
            <a:ext cx="12192000" cy="7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DF64EEE-7DEB-2152-32CF-B4F656E1D8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FEEF436-EBF6-9FE9-7528-ACFC4F28D0D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gray">
          <a:xfrm>
            <a:off x="695325" y="3263241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364A8F27-FD7A-29BC-518F-1069F1702C4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 bwMode="gray">
          <a:xfrm>
            <a:off x="695325" y="3490225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C99060B6-1B56-E5E8-8838-78880D80F353}"/>
              </a:ext>
            </a:extLst>
          </p:cNvPr>
          <p:cNvSpPr>
            <a:spLocks noGrp="1" noChangeAspect="1"/>
          </p:cNvSpPr>
          <p:nvPr>
            <p:ph type="pic" sz="quarter" idx="55"/>
          </p:nvPr>
        </p:nvSpPr>
        <p:spPr bwMode="gray">
          <a:xfrm>
            <a:off x="9840675" y="1556792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426871C6-6EA6-2AF5-145E-37E82029D0C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gray">
          <a:xfrm>
            <a:off x="9840675" y="3263241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AD37E5E0-A5AC-F41B-31C2-00AD8C49652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gray">
          <a:xfrm>
            <a:off x="9840675" y="3490225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F7DBAD05-F5A2-5599-7BDE-23B8B0A43B34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 bwMode="gray">
          <a:xfrm>
            <a:off x="7554337" y="1556792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B69AE650-0FF3-B23A-3CD9-564A7CC123E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gray">
          <a:xfrm>
            <a:off x="7554337" y="3263241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FCFE835B-7D96-8EAC-E3F5-40335EDEF0B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 bwMode="gray">
          <a:xfrm>
            <a:off x="7554337" y="3490225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05EF63E0-C9EB-A9F7-11CA-C174F0594DCA}"/>
              </a:ext>
            </a:extLst>
          </p:cNvPr>
          <p:cNvSpPr>
            <a:spLocks noGrp="1" noChangeAspect="1"/>
          </p:cNvSpPr>
          <p:nvPr>
            <p:ph type="pic" sz="quarter" idx="61"/>
          </p:nvPr>
        </p:nvSpPr>
        <p:spPr bwMode="gray">
          <a:xfrm>
            <a:off x="5268000" y="1556792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A5756C37-3FBD-AF06-9A41-109E515C5F8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 bwMode="gray">
          <a:xfrm>
            <a:off x="5268000" y="3263241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EEF6CF88-FC7F-3332-16E3-D5623FF0340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 bwMode="gray">
          <a:xfrm>
            <a:off x="5268000" y="3490225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Bildplatzhalter 8">
            <a:extLst>
              <a:ext uri="{FF2B5EF4-FFF2-40B4-BE49-F238E27FC236}">
                <a16:creationId xmlns:a16="http://schemas.microsoft.com/office/drawing/2014/main" id="{7FCB7D70-9F5A-184C-9577-442157B22F62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 bwMode="gray">
          <a:xfrm>
            <a:off x="2981663" y="1556792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4A87893F-D773-740A-3ABE-325E6DC1F88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 bwMode="gray">
          <a:xfrm>
            <a:off x="2981663" y="3263241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D57C65A9-914E-41A3-D354-EABB682EEB98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 bwMode="gray">
          <a:xfrm>
            <a:off x="2981663" y="3490225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Bildplatzhalter 8">
            <a:extLst>
              <a:ext uri="{FF2B5EF4-FFF2-40B4-BE49-F238E27FC236}">
                <a16:creationId xmlns:a16="http://schemas.microsoft.com/office/drawing/2014/main" id="{7F3480E0-F1EE-3DFD-14BB-874EABE2FF4C}"/>
              </a:ext>
            </a:extLst>
          </p:cNvPr>
          <p:cNvSpPr>
            <a:spLocks noGrp="1" noChangeAspect="1"/>
          </p:cNvSpPr>
          <p:nvPr>
            <p:ph type="pic" sz="quarter" idx="67"/>
          </p:nvPr>
        </p:nvSpPr>
        <p:spPr bwMode="gray">
          <a:xfrm>
            <a:off x="695325" y="3943104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215DB442-1161-1DA4-C5A1-1BC80ACD5906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 bwMode="gray">
          <a:xfrm>
            <a:off x="695325" y="5649553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B90F9FE2-DA80-02B3-509F-97F3CD64D416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 bwMode="gray">
          <a:xfrm>
            <a:off x="695325" y="5876537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E0D5441D-467C-0816-865D-3F15011B0A84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 bwMode="gray">
          <a:xfrm>
            <a:off x="9840675" y="3943104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5F4EEFA4-7093-7C5C-CF1C-2D710F3C121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 bwMode="gray">
          <a:xfrm>
            <a:off x="9840675" y="5649553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AD24FA84-C0EC-2BE6-54EC-FB346847F70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 bwMode="gray">
          <a:xfrm>
            <a:off x="9840675" y="5876537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Bildplatzhalter 8">
            <a:extLst>
              <a:ext uri="{FF2B5EF4-FFF2-40B4-BE49-F238E27FC236}">
                <a16:creationId xmlns:a16="http://schemas.microsoft.com/office/drawing/2014/main" id="{FC8C3184-4126-346A-88ED-11EE30D0E5B5}"/>
              </a:ext>
            </a:extLst>
          </p:cNvPr>
          <p:cNvSpPr>
            <a:spLocks noGrp="1" noChangeAspect="1"/>
          </p:cNvSpPr>
          <p:nvPr>
            <p:ph type="pic" sz="quarter" idx="73"/>
          </p:nvPr>
        </p:nvSpPr>
        <p:spPr bwMode="gray">
          <a:xfrm>
            <a:off x="7554337" y="3943104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8" name="Textplatzhalter 15">
            <a:extLst>
              <a:ext uri="{FF2B5EF4-FFF2-40B4-BE49-F238E27FC236}">
                <a16:creationId xmlns:a16="http://schemas.microsoft.com/office/drawing/2014/main" id="{C6DE8CFB-2B6D-4693-5660-FC730424C090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 bwMode="gray">
          <a:xfrm>
            <a:off x="7554337" y="5649553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07967449-D89E-8F54-CA65-B9E6296718A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 bwMode="gray">
          <a:xfrm>
            <a:off x="7554337" y="5876537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Bildplatzhalter 8">
            <a:extLst>
              <a:ext uri="{FF2B5EF4-FFF2-40B4-BE49-F238E27FC236}">
                <a16:creationId xmlns:a16="http://schemas.microsoft.com/office/drawing/2014/main" id="{B6DA3C28-423D-9C3D-9F4C-E4199B5212F9}"/>
              </a:ext>
            </a:extLst>
          </p:cNvPr>
          <p:cNvSpPr>
            <a:spLocks noGrp="1" noChangeAspect="1"/>
          </p:cNvSpPr>
          <p:nvPr>
            <p:ph type="pic" sz="quarter" idx="76"/>
          </p:nvPr>
        </p:nvSpPr>
        <p:spPr bwMode="gray">
          <a:xfrm>
            <a:off x="5268000" y="3943104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1" name="Textplatzhalter 15">
            <a:extLst>
              <a:ext uri="{FF2B5EF4-FFF2-40B4-BE49-F238E27FC236}">
                <a16:creationId xmlns:a16="http://schemas.microsoft.com/office/drawing/2014/main" id="{4CC36D70-199F-881D-90F1-53F196ACFF2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 bwMode="gray">
          <a:xfrm>
            <a:off x="5268000" y="5649553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platzhalter 15">
            <a:extLst>
              <a:ext uri="{FF2B5EF4-FFF2-40B4-BE49-F238E27FC236}">
                <a16:creationId xmlns:a16="http://schemas.microsoft.com/office/drawing/2014/main" id="{2926500F-42C7-90FC-EB51-B862472FA8E9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 bwMode="gray">
          <a:xfrm>
            <a:off x="5268000" y="5876537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Bildplatzhalter 8">
            <a:extLst>
              <a:ext uri="{FF2B5EF4-FFF2-40B4-BE49-F238E27FC236}">
                <a16:creationId xmlns:a16="http://schemas.microsoft.com/office/drawing/2014/main" id="{9014E52C-B2F0-51DB-C744-E68D18AA31E4}"/>
              </a:ext>
            </a:extLst>
          </p:cNvPr>
          <p:cNvSpPr>
            <a:spLocks noGrp="1" noChangeAspect="1"/>
          </p:cNvSpPr>
          <p:nvPr>
            <p:ph type="pic" sz="quarter" idx="79"/>
          </p:nvPr>
        </p:nvSpPr>
        <p:spPr bwMode="gray">
          <a:xfrm>
            <a:off x="2981663" y="3943104"/>
            <a:ext cx="1656000" cy="165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4" name="Textplatzhalter 15">
            <a:extLst>
              <a:ext uri="{FF2B5EF4-FFF2-40B4-BE49-F238E27FC236}">
                <a16:creationId xmlns:a16="http://schemas.microsoft.com/office/drawing/2014/main" id="{D68745DE-71DA-102D-DBAA-4E4AA86AD968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 bwMode="gray">
          <a:xfrm>
            <a:off x="2981663" y="5649553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platzhalter 15">
            <a:extLst>
              <a:ext uri="{FF2B5EF4-FFF2-40B4-BE49-F238E27FC236}">
                <a16:creationId xmlns:a16="http://schemas.microsoft.com/office/drawing/2014/main" id="{DC7D39D1-1535-3B26-4561-624426B03EE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 bwMode="gray">
          <a:xfrm>
            <a:off x="2981663" y="5876537"/>
            <a:ext cx="1728000" cy="216000"/>
          </a:xfrm>
        </p:spPr>
        <p:txBody>
          <a:bodyPr/>
          <a:lstStyle>
            <a:lvl1pPr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defRPr sz="14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84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m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730C8E6-C12C-34F9-BB33-B1A08B0CFE36}"/>
              </a:ext>
            </a:extLst>
          </p:cNvPr>
          <p:cNvSpPr txBox="1"/>
          <p:nvPr userDrawn="1"/>
        </p:nvSpPr>
        <p:spPr>
          <a:xfrm>
            <a:off x="695325" y="2996952"/>
            <a:ext cx="1080135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Diagramme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4EE0A0-AAB4-961A-B889-8D24EE13B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9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6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E987C8D-600E-9043-3AFA-296CBCCE53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95325" y="5240858"/>
            <a:ext cx="6984851" cy="3600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baseline="0">
                <a:solidFill>
                  <a:srgbClr val="2DFA8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Software Engineering  |  Digitale Transformation</a:t>
            </a:r>
          </a:p>
          <a:p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D1E4018-114F-0DDB-12BD-4B79C44BA158}"/>
              </a:ext>
            </a:extLst>
          </p:cNvPr>
          <p:cNvSpPr>
            <a:spLocks noGrp="1"/>
          </p:cNvSpPr>
          <p:nvPr>
            <p:ph type="body" idx="13"/>
          </p:nvPr>
        </p:nvSpPr>
        <p:spPr bwMode="black">
          <a:xfrm>
            <a:off x="720000" y="5759999"/>
            <a:ext cx="6455324" cy="2059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cap="none" spc="12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548680"/>
            <a:ext cx="912923" cy="2106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673B21-3583-3D8A-CF7E-D8E028F18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658"/>
          <a:stretch/>
        </p:blipFill>
        <p:spPr>
          <a:xfrm>
            <a:off x="9331457" y="-27384"/>
            <a:ext cx="2860543" cy="2412000"/>
          </a:xfrm>
          <a:prstGeom prst="rect">
            <a:avLst/>
          </a:prstGeom>
        </p:spPr>
      </p:pic>
      <p:sp>
        <p:nvSpPr>
          <p:cNvPr id="8" name="Bildplatzhalter 17">
            <a:extLst>
              <a:ext uri="{FF2B5EF4-FFF2-40B4-BE49-F238E27FC236}">
                <a16:creationId xmlns:a16="http://schemas.microsoft.com/office/drawing/2014/main" id="{F2BEB321-6AA8-1AB4-6A37-78624467CB4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896200" y="1272359"/>
            <a:ext cx="3509056" cy="2332800"/>
          </a:xfrm>
          <a:custGeom>
            <a:avLst/>
            <a:gdLst>
              <a:gd name="connsiteX0" fmla="*/ 657846 w 3556819"/>
              <a:gd name="connsiteY0" fmla="*/ 0 h 2364553"/>
              <a:gd name="connsiteX1" fmla="*/ 3161367 w 3556819"/>
              <a:gd name="connsiteY1" fmla="*/ 0 h 2364553"/>
              <a:gd name="connsiteX2" fmla="*/ 3535310 w 3556819"/>
              <a:gd name="connsiteY2" fmla="*/ 521946 h 2364553"/>
              <a:gd name="connsiteX3" fmla="*/ 2898973 w 3556819"/>
              <a:gd name="connsiteY3" fmla="*/ 2364553 h 2364553"/>
              <a:gd name="connsiteX4" fmla="*/ 395451 w 3556819"/>
              <a:gd name="connsiteY4" fmla="*/ 2364553 h 2364553"/>
              <a:gd name="connsiteX5" fmla="*/ 21508 w 3556819"/>
              <a:gd name="connsiteY5" fmla="*/ 1842607 h 236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819" h="2364553">
                <a:moveTo>
                  <a:pt x="657846" y="0"/>
                </a:moveTo>
                <a:lnTo>
                  <a:pt x="3161367" y="0"/>
                </a:lnTo>
                <a:cubicBezTo>
                  <a:pt x="3432635" y="0"/>
                  <a:pt x="3622776" y="266660"/>
                  <a:pt x="3535310" y="521946"/>
                </a:cubicBezTo>
                <a:lnTo>
                  <a:pt x="2898973" y="2364553"/>
                </a:lnTo>
                <a:lnTo>
                  <a:pt x="395451" y="2364553"/>
                </a:lnTo>
                <a:cubicBezTo>
                  <a:pt x="124184" y="2364553"/>
                  <a:pt x="-65957" y="2097893"/>
                  <a:pt x="21508" y="1842607"/>
                </a:cubicBezTo>
                <a:close/>
              </a:path>
            </a:pathLst>
          </a:custGeom>
          <a:noFill/>
          <a:ln w="50800">
            <a:solidFill>
              <a:srgbClr val="2DFA87"/>
            </a:solidFill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252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agrammplatzhalter 10">
            <a:extLst>
              <a:ext uri="{FF2B5EF4-FFF2-40B4-BE49-F238E27FC236}">
                <a16:creationId xmlns:a16="http://schemas.microsoft.com/office/drawing/2014/main" id="{8254BFB1-BC07-F8A0-B605-4492420C614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 bwMode="gray">
          <a:xfrm>
            <a:off x="695325" y="1844675"/>
            <a:ext cx="10800000" cy="4247998"/>
          </a:xfrm>
        </p:spPr>
        <p:txBody>
          <a:bodyPr/>
          <a:lstStyle>
            <a:lvl1pPr>
              <a:defRPr b="0"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D8A1612-BF54-991A-B540-8BDB55FA631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 bwMode="gray">
          <a:xfrm>
            <a:off x="695324" y="6164725"/>
            <a:ext cx="10801351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779266-7192-14CC-ED0C-DAEB48D0DB86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DF88EB1-FEEE-53E7-33BE-B84F0E6AECD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0D87D03-8BEF-B87C-12A9-4B0C266C17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75127F1-5E6D-DF9D-086B-66A16FBBC9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00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agrammplatzhalter 10">
            <a:extLst>
              <a:ext uri="{FF2B5EF4-FFF2-40B4-BE49-F238E27FC236}">
                <a16:creationId xmlns:a16="http://schemas.microsoft.com/office/drawing/2014/main" id="{8254BFB1-BC07-F8A0-B605-4492420C614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 bwMode="gray">
          <a:xfrm>
            <a:off x="695325" y="1844675"/>
            <a:ext cx="6480000" cy="4248000"/>
          </a:xfrm>
        </p:spPr>
        <p:txBody>
          <a:bodyPr vert="horz" lIns="0" tIns="0" rIns="0" bIns="0" rtlCol="0">
            <a:noAutofit/>
          </a:bodyPr>
          <a:lstStyle>
            <a:lvl1pPr>
              <a:defRPr lang="de-DE" b="0" cap="all" baseline="0" dirty="0">
                <a:latin typeface="+mj-lt"/>
              </a:defRPr>
            </a:lvl1pPr>
          </a:lstStyle>
          <a:p>
            <a:pPr lvl="0"/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1970D9B-9DFC-DC6C-170E-FD1C06E80504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7536674" y="1844675"/>
            <a:ext cx="3960001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B17CB7-F7A9-60B6-7F38-6A908B60ED79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9FAB425-34D4-3353-2FEC-9DD48B12DB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D0CC96-F467-45EE-0870-1323129C5FF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36115CA-DE3F-FCD2-DB1E-82EDD519790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AD38492-2CE7-4C71-83CE-D13599B0E0D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 bwMode="gray">
          <a:xfrm>
            <a:off x="695324" y="6164725"/>
            <a:ext cx="6480000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</p:spTree>
    <p:extLst>
      <p:ext uri="{BB962C8B-B14F-4D97-AF65-F5344CB8AC3E}">
        <p14:creationId xmlns:p14="http://schemas.microsoft.com/office/powerpoint/2010/main" val="4205866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iagramm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agrammplatzhalter 10">
            <a:extLst>
              <a:ext uri="{FF2B5EF4-FFF2-40B4-BE49-F238E27FC236}">
                <a16:creationId xmlns:a16="http://schemas.microsoft.com/office/drawing/2014/main" id="{8254BFB1-BC07-F8A0-B605-4492420C614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 bwMode="gray">
          <a:xfrm>
            <a:off x="695325" y="1844675"/>
            <a:ext cx="3204000" cy="1944000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4" name="Diagrammplatzhalter 10">
            <a:extLst>
              <a:ext uri="{FF2B5EF4-FFF2-40B4-BE49-F238E27FC236}">
                <a16:creationId xmlns:a16="http://schemas.microsoft.com/office/drawing/2014/main" id="{B3FE0C63-0B82-5F40-58C6-9FB46DBFE96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 bwMode="gray">
          <a:xfrm>
            <a:off x="6242400" y="1844675"/>
            <a:ext cx="3204000" cy="1944000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5" name="Diagrammplatzhalter 10">
            <a:extLst>
              <a:ext uri="{FF2B5EF4-FFF2-40B4-BE49-F238E27FC236}">
                <a16:creationId xmlns:a16="http://schemas.microsoft.com/office/drawing/2014/main" id="{E15AC574-A6B4-4CA9-B63D-E526B41C53D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 bwMode="gray">
          <a:xfrm>
            <a:off x="695325" y="4150800"/>
            <a:ext cx="3204000" cy="1944000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7" name="Diagrammplatzhalter 10">
            <a:extLst>
              <a:ext uri="{FF2B5EF4-FFF2-40B4-BE49-F238E27FC236}">
                <a16:creationId xmlns:a16="http://schemas.microsoft.com/office/drawing/2014/main" id="{CD4D94B7-C583-1B70-372B-00B8240A66B2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 bwMode="gray">
          <a:xfrm>
            <a:off x="6240676" y="4150800"/>
            <a:ext cx="3204000" cy="1944000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D90FCFD-4354-F445-2708-4B7F34AA6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4006800" y="1844675"/>
            <a:ext cx="1944000" cy="19440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defRPr lang="de-DE" dirty="0"/>
            </a:lvl1pPr>
            <a:lvl2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2pPr>
            <a:lvl3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3pPr>
            <a:lvl4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4pPr>
            <a:lvl5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DFCC9B3-3D35-7466-54AF-9FA799FB4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9552676" y="1844675"/>
            <a:ext cx="1944000" cy="19440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defRPr lang="de-DE" dirty="0"/>
            </a:lvl1pPr>
            <a:lvl2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2pPr>
            <a:lvl3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3pPr>
            <a:lvl4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4pPr>
            <a:lvl5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95E11EC-1B03-AED0-1EAC-4A92D7E77A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4006800" y="4150800"/>
            <a:ext cx="1944000" cy="19440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defRPr lang="de-DE" dirty="0"/>
            </a:lvl1pPr>
            <a:lvl2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2pPr>
            <a:lvl3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3pPr>
            <a:lvl4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4pPr>
            <a:lvl5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C2FA1A53-F8C1-3167-C7E2-2A5A2E3696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9552676" y="4150800"/>
            <a:ext cx="1944000" cy="19440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defRPr lang="de-DE" dirty="0"/>
            </a:lvl1pPr>
            <a:lvl2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2pPr>
            <a:lvl3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3pPr>
            <a:lvl4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4pPr>
            <a:lvl5pPr>
              <a:lnSpc>
                <a:spcPts val="1600"/>
              </a:lnSpc>
              <a:spcBef>
                <a:spcPts val="200"/>
              </a:spcBef>
              <a:spcAft>
                <a:spcPts val="200"/>
              </a:spcAft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DC25350-4CD2-C6C9-A464-404B74B59C86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CC36C6A-AA29-C4DA-7E9F-A7C6D68CADE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A26CE5AA-2B73-98C5-56F5-DB047244F3C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FFE036F1-EA82-09D8-176C-E22B185FB4E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3EF4C868-4D1E-3193-8EDA-73B2F3FAE986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 bwMode="gray">
          <a:xfrm>
            <a:off x="695324" y="6164725"/>
            <a:ext cx="5256000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488C9335-E191-5B58-7B2B-99221C564A4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 bwMode="gray">
          <a:xfrm>
            <a:off x="6240676" y="6164725"/>
            <a:ext cx="5256000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86B33EDE-042A-8605-8C69-1C1158586B76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 bwMode="gray">
          <a:xfrm>
            <a:off x="695324" y="3866400"/>
            <a:ext cx="5256000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F6EB73CD-3CBD-A0B9-3A13-55A412AA93D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 bwMode="gray">
          <a:xfrm>
            <a:off x="6240676" y="3866400"/>
            <a:ext cx="5256000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</a:t>
            </a:r>
          </a:p>
        </p:txBody>
      </p:sp>
    </p:spTree>
    <p:extLst>
      <p:ext uri="{BB962C8B-B14F-4D97-AF65-F5344CB8AC3E}">
        <p14:creationId xmlns:p14="http://schemas.microsoft.com/office/powerpoint/2010/main" val="3986410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agrammplatzhalter 10">
            <a:extLst>
              <a:ext uri="{FF2B5EF4-FFF2-40B4-BE49-F238E27FC236}">
                <a16:creationId xmlns:a16="http://schemas.microsoft.com/office/drawing/2014/main" id="{8254BFB1-BC07-F8A0-B605-4492420C614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 bwMode="gray">
          <a:xfrm>
            <a:off x="695325" y="1861823"/>
            <a:ext cx="3348000" cy="2016000"/>
          </a:xfrm>
        </p:spPr>
        <p:txBody>
          <a:bodyPr/>
          <a:lstStyle>
            <a:lvl1pPr>
              <a:defRPr sz="1400" cap="all" baseline="0">
                <a:latin typeface="+mj-lt"/>
              </a:defRPr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3" name="Diagrammplatzhalter 10">
            <a:extLst>
              <a:ext uri="{FF2B5EF4-FFF2-40B4-BE49-F238E27FC236}">
                <a16:creationId xmlns:a16="http://schemas.microsoft.com/office/drawing/2014/main" id="{5D4BC7B8-5940-3345-437D-E95F6EDC148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 bwMode="gray">
          <a:xfrm>
            <a:off x="4502123" y="1861823"/>
            <a:ext cx="3348000" cy="2016000"/>
          </a:xfrm>
        </p:spPr>
        <p:txBody>
          <a:bodyPr/>
          <a:lstStyle>
            <a:lvl1pPr>
              <a:defRPr sz="1400" cap="none" baseline="0">
                <a:latin typeface="+mj-lt"/>
              </a:defRPr>
            </a:lvl1pPr>
          </a:lstStyle>
          <a:p>
            <a:r>
              <a:rPr lang="en-US" cap="none" baseline="0"/>
              <a:t>Click icon to add chart</a:t>
            </a:r>
            <a:endParaRPr lang="de-DE" dirty="0"/>
          </a:p>
        </p:txBody>
      </p:sp>
      <p:sp>
        <p:nvSpPr>
          <p:cNvPr id="14" name="Diagrammplatzhalter 10">
            <a:extLst>
              <a:ext uri="{FF2B5EF4-FFF2-40B4-BE49-F238E27FC236}">
                <a16:creationId xmlns:a16="http://schemas.microsoft.com/office/drawing/2014/main" id="{B3FE0C63-0B82-5F40-58C6-9FB46DBFE967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 bwMode="gray">
          <a:xfrm>
            <a:off x="8148676" y="1861823"/>
            <a:ext cx="3348000" cy="2016000"/>
          </a:xfrm>
        </p:spPr>
        <p:txBody>
          <a:bodyPr/>
          <a:lstStyle>
            <a:lvl1pPr>
              <a:defRPr sz="1400" cap="none" baseline="0">
                <a:latin typeface="+mj-lt"/>
              </a:defRPr>
            </a:lvl1pPr>
          </a:lstStyle>
          <a:p>
            <a:r>
              <a:rPr lang="en-US" cap="none" baseline="0"/>
              <a:t>Click icon to add chart</a:t>
            </a:r>
            <a:endParaRPr lang="de-DE" dirty="0"/>
          </a:p>
        </p:txBody>
      </p:sp>
      <p:sp>
        <p:nvSpPr>
          <p:cNvPr id="15" name="Diagrammplatzhalter 10">
            <a:extLst>
              <a:ext uri="{FF2B5EF4-FFF2-40B4-BE49-F238E27FC236}">
                <a16:creationId xmlns:a16="http://schemas.microsoft.com/office/drawing/2014/main" id="{E15AC574-A6B4-4CA9-B63D-E526B41C53D8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 bwMode="gray">
          <a:xfrm>
            <a:off x="695325" y="4013274"/>
            <a:ext cx="3348000" cy="2016000"/>
          </a:xfrm>
        </p:spPr>
        <p:txBody>
          <a:bodyPr/>
          <a:lstStyle>
            <a:lvl1pPr>
              <a:defRPr sz="1400" cap="none" baseline="0">
                <a:latin typeface="+mj-lt"/>
              </a:defRPr>
            </a:lvl1pPr>
          </a:lstStyle>
          <a:p>
            <a:r>
              <a:rPr lang="en-US" cap="none" baseline="0"/>
              <a:t>Click icon to add chart</a:t>
            </a:r>
            <a:endParaRPr lang="de-DE" dirty="0"/>
          </a:p>
        </p:txBody>
      </p:sp>
      <p:sp>
        <p:nvSpPr>
          <p:cNvPr id="16" name="Diagrammplatzhalter 10">
            <a:extLst>
              <a:ext uri="{FF2B5EF4-FFF2-40B4-BE49-F238E27FC236}">
                <a16:creationId xmlns:a16="http://schemas.microsoft.com/office/drawing/2014/main" id="{EE70CCEB-5B88-5078-B666-E179BB58F09C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 bwMode="gray">
          <a:xfrm>
            <a:off x="4502123" y="4013274"/>
            <a:ext cx="3348000" cy="2016000"/>
          </a:xfrm>
        </p:spPr>
        <p:txBody>
          <a:bodyPr/>
          <a:lstStyle>
            <a:lvl1pPr>
              <a:defRPr sz="1400" cap="none" baseline="0">
                <a:latin typeface="+mj-lt"/>
              </a:defRPr>
            </a:lvl1pPr>
          </a:lstStyle>
          <a:p>
            <a:r>
              <a:rPr lang="en-US" cap="none" baseline="0"/>
              <a:t>Click icon to add chart</a:t>
            </a:r>
            <a:endParaRPr lang="de-DE" dirty="0"/>
          </a:p>
        </p:txBody>
      </p:sp>
      <p:sp>
        <p:nvSpPr>
          <p:cNvPr id="17" name="Diagrammplatzhalter 10">
            <a:extLst>
              <a:ext uri="{FF2B5EF4-FFF2-40B4-BE49-F238E27FC236}">
                <a16:creationId xmlns:a16="http://schemas.microsoft.com/office/drawing/2014/main" id="{CD4D94B7-C583-1B70-372B-00B8240A66B2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 bwMode="gray">
          <a:xfrm>
            <a:off x="8148676" y="4013274"/>
            <a:ext cx="3348000" cy="2016000"/>
          </a:xfrm>
        </p:spPr>
        <p:txBody>
          <a:bodyPr/>
          <a:lstStyle>
            <a:lvl1pPr>
              <a:defRPr sz="1400" cap="none" baseline="0">
                <a:latin typeface="+mj-lt"/>
              </a:defRPr>
            </a:lvl1pPr>
          </a:lstStyle>
          <a:p>
            <a:r>
              <a:rPr lang="en-US" cap="none" baseline="0"/>
              <a:t>Click icon to add chart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9E61BB-FEAD-E9CD-7DF3-4357C00FA3C0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gray">
          <a:xfrm>
            <a:off x="695325" y="6498000"/>
            <a:ext cx="2743200" cy="180000"/>
          </a:xfrm>
        </p:spPr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11716BA-E412-6C33-31C7-3BE6D3C7B1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CA71AF-13D3-DEF3-982E-DABE18A86D7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6023EBA1-72FB-BF63-81E7-70C351FE1EF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262D9672-BC34-A917-5E06-E890BC48243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 bwMode="gray">
          <a:xfrm>
            <a:off x="695324" y="6164725"/>
            <a:ext cx="10801351" cy="144000"/>
          </a:xfrm>
        </p:spPr>
        <p:txBody>
          <a:bodyPr vert="horz" lIns="0" tIns="0" rIns="0" bIns="0" rtlCol="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lang="de-DE" sz="1000" b="0" cap="none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Fußzeile für Diagramme</a:t>
            </a:r>
          </a:p>
        </p:txBody>
      </p:sp>
    </p:spTree>
    <p:extLst>
      <p:ext uri="{BB962C8B-B14F-4D97-AF65-F5344CB8AC3E}">
        <p14:creationId xmlns:p14="http://schemas.microsoft.com/office/powerpoint/2010/main" val="3185150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730C8E6-C12C-34F9-BB33-B1A08B0CFE36}"/>
              </a:ext>
            </a:extLst>
          </p:cNvPr>
          <p:cNvSpPr txBox="1"/>
          <p:nvPr userDrawn="1"/>
        </p:nvSpPr>
        <p:spPr>
          <a:xfrm>
            <a:off x="695325" y="2996952"/>
            <a:ext cx="1080135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Specials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B9BE91-805A-0C44-403E-2862DD1CE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19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ch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platzhalter 2">
            <a:extLst>
              <a:ext uri="{FF2B5EF4-FFF2-40B4-BE49-F238E27FC236}">
                <a16:creationId xmlns:a16="http://schemas.microsoft.com/office/drawing/2014/main" id="{7F5C0A34-9F06-E2AE-6E3B-6B503C9CC38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 bwMode="gray">
          <a:xfrm>
            <a:off x="4080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08" name="Textplatzhalter 2">
            <a:extLst>
              <a:ext uri="{FF2B5EF4-FFF2-40B4-BE49-F238E27FC236}">
                <a16:creationId xmlns:a16="http://schemas.microsoft.com/office/drawing/2014/main" id="{6E1B46D9-5F8D-5833-6459-8C39241272A8}"/>
              </a:ext>
            </a:extLst>
          </p:cNvPr>
          <p:cNvSpPr>
            <a:spLocks noGrp="1"/>
          </p:cNvSpPr>
          <p:nvPr>
            <p:ph type="body" idx="72" hasCustomPrompt="1"/>
          </p:nvPr>
        </p:nvSpPr>
        <p:spPr bwMode="gray">
          <a:xfrm>
            <a:off x="23448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09" name="Textplatzhalter 2">
            <a:extLst>
              <a:ext uri="{FF2B5EF4-FFF2-40B4-BE49-F238E27FC236}">
                <a16:creationId xmlns:a16="http://schemas.microsoft.com/office/drawing/2014/main" id="{00AB6026-9357-5B20-A170-240382695489}"/>
              </a:ext>
            </a:extLst>
          </p:cNvPr>
          <p:cNvSpPr>
            <a:spLocks noGrp="1"/>
          </p:cNvSpPr>
          <p:nvPr>
            <p:ph type="body" idx="73" hasCustomPrompt="1"/>
          </p:nvPr>
        </p:nvSpPr>
        <p:spPr bwMode="gray">
          <a:xfrm>
            <a:off x="42816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A2CED726-664B-4FA0-45B8-F56130868DD7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 bwMode="gray">
          <a:xfrm>
            <a:off x="62184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8F768C48-1230-DE98-EBF5-9729D84394B6}"/>
              </a:ext>
            </a:extLst>
          </p:cNvPr>
          <p:cNvSpPr>
            <a:spLocks noGrp="1"/>
          </p:cNvSpPr>
          <p:nvPr>
            <p:ph type="body" idx="75" hasCustomPrompt="1"/>
          </p:nvPr>
        </p:nvSpPr>
        <p:spPr bwMode="gray">
          <a:xfrm>
            <a:off x="81552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FBF64BED-6E42-364A-664E-0A3E94869C91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 bwMode="gray">
          <a:xfrm>
            <a:off x="100920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912D3BC5-14BC-F65C-FC3A-054DB54174B0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 bwMode="gray">
          <a:xfrm>
            <a:off x="4080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04662874-FD49-F622-C1BD-2EE6C079F974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 bwMode="gray">
          <a:xfrm>
            <a:off x="23328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8D2A123A-EBFD-70E7-BB4B-ABAD62A401B4}"/>
              </a:ext>
            </a:extLst>
          </p:cNvPr>
          <p:cNvSpPr>
            <a:spLocks noGrp="1"/>
          </p:cNvSpPr>
          <p:nvPr>
            <p:ph type="body" idx="79" hasCustomPrompt="1"/>
          </p:nvPr>
        </p:nvSpPr>
        <p:spPr bwMode="gray">
          <a:xfrm>
            <a:off x="81432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8AD81E1D-BA65-A5CA-98E4-196549F6974A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 bwMode="gray">
          <a:xfrm>
            <a:off x="100920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E084A8F-05D8-DB77-095B-F8B26B1F99EB}"/>
              </a:ext>
            </a:extLst>
          </p:cNvPr>
          <p:cNvSpPr>
            <a:spLocks noGrp="1"/>
          </p:cNvSpPr>
          <p:nvPr>
            <p:ph type="body" idx="81" hasCustomPrompt="1"/>
          </p:nvPr>
        </p:nvSpPr>
        <p:spPr bwMode="gray">
          <a:xfrm>
            <a:off x="4080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B786D8A6-0981-11CD-E14E-A170A0CD1758}"/>
              </a:ext>
            </a:extLst>
          </p:cNvPr>
          <p:cNvSpPr>
            <a:spLocks noGrp="1"/>
          </p:cNvSpPr>
          <p:nvPr>
            <p:ph type="body" idx="82" hasCustomPrompt="1"/>
          </p:nvPr>
        </p:nvSpPr>
        <p:spPr bwMode="gray">
          <a:xfrm>
            <a:off x="23328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48ED1DF7-5F22-8848-8366-B0BEC69358EE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 bwMode="gray">
          <a:xfrm>
            <a:off x="42696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556D5404-F293-5714-430B-B9E2D808E5F5}"/>
              </a:ext>
            </a:extLst>
          </p:cNvPr>
          <p:cNvSpPr>
            <a:spLocks noGrp="1"/>
          </p:cNvSpPr>
          <p:nvPr>
            <p:ph type="body" idx="84" hasCustomPrompt="1"/>
          </p:nvPr>
        </p:nvSpPr>
        <p:spPr bwMode="gray">
          <a:xfrm>
            <a:off x="62064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8AAD5D0-7C1F-1AC6-9AE5-3E549992FA87}"/>
              </a:ext>
            </a:extLst>
          </p:cNvPr>
          <p:cNvSpPr>
            <a:spLocks noGrp="1"/>
          </p:cNvSpPr>
          <p:nvPr>
            <p:ph type="body" idx="85" hasCustomPrompt="1"/>
          </p:nvPr>
        </p:nvSpPr>
        <p:spPr bwMode="gray">
          <a:xfrm>
            <a:off x="81432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65371FA3-0D35-E101-D85B-ED9CCEA9E128}"/>
              </a:ext>
            </a:extLst>
          </p:cNvPr>
          <p:cNvSpPr>
            <a:spLocks noGrp="1"/>
          </p:cNvSpPr>
          <p:nvPr>
            <p:ph type="body" idx="86" hasCustomPrompt="1"/>
          </p:nvPr>
        </p:nvSpPr>
        <p:spPr bwMode="gray">
          <a:xfrm>
            <a:off x="100920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81522A-6D75-A2F0-BCAF-40BDC84DAE7B}"/>
              </a:ext>
            </a:extLst>
          </p:cNvPr>
          <p:cNvSpPr>
            <a:spLocks noGrp="1"/>
          </p:cNvSpPr>
          <p:nvPr>
            <p:ph type="dt" sz="half" idx="87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D88533-0BD5-4278-845A-5BDDD4A907BB}"/>
              </a:ext>
            </a:extLst>
          </p:cNvPr>
          <p:cNvSpPr>
            <a:spLocks noGrp="1"/>
          </p:cNvSpPr>
          <p:nvPr>
            <p:ph type="ftr" sz="quarter" idx="88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BF8496-05E9-672B-2752-3F482CCD2835}"/>
              </a:ext>
            </a:extLst>
          </p:cNvPr>
          <p:cNvSpPr>
            <a:spLocks noGrp="1"/>
          </p:cNvSpPr>
          <p:nvPr>
            <p:ph type="sldNum" sz="quarter" idx="89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7C5EA1-BEF5-0D22-BEEB-248C0DEA4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377948" y="3046700"/>
            <a:ext cx="3436105" cy="7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0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cheln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B2A446D0-3D1B-F2FC-AFBD-EF5FDA627151}"/>
              </a:ext>
            </a:extLst>
          </p:cNvPr>
          <p:cNvSpPr>
            <a:spLocks noGrp="1"/>
          </p:cNvSpPr>
          <p:nvPr>
            <p:ph type="pic" sz="quarter" idx="91"/>
          </p:nvPr>
        </p:nvSpPr>
        <p:spPr bwMode="gray">
          <a:xfrm>
            <a:off x="10092000" y="540000"/>
            <a:ext cx="1692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025D43E5-3383-5120-4647-D29CD6ED0A81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 bwMode="gray">
          <a:xfrm>
            <a:off x="10092000" y="2592000"/>
            <a:ext cx="1692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8C6949B7-8FF5-C544-367D-413ABB987C7F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 bwMode="gray">
          <a:xfrm>
            <a:off x="10092000" y="4615224"/>
            <a:ext cx="1692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C323FB26-AC74-4613-AB61-5345CC66B76C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 bwMode="gray">
          <a:xfrm>
            <a:off x="4269600" y="4615224"/>
            <a:ext cx="1692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5CEB91F8-6470-D3F4-DDD8-8B94E7630266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 bwMode="gray">
          <a:xfrm>
            <a:off x="6206400" y="4615224"/>
            <a:ext cx="1692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C43F999-B202-6E22-55A9-A6304294405C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 bwMode="gray">
          <a:xfrm>
            <a:off x="408000" y="540000"/>
            <a:ext cx="36288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9" name="Textplatzhalter 2">
            <a:extLst>
              <a:ext uri="{FF2B5EF4-FFF2-40B4-BE49-F238E27FC236}">
                <a16:creationId xmlns:a16="http://schemas.microsoft.com/office/drawing/2014/main" id="{00AB6026-9357-5B20-A170-240382695489}"/>
              </a:ext>
            </a:extLst>
          </p:cNvPr>
          <p:cNvSpPr>
            <a:spLocks noGrp="1"/>
          </p:cNvSpPr>
          <p:nvPr>
            <p:ph type="body" idx="73" hasCustomPrompt="1"/>
          </p:nvPr>
        </p:nvSpPr>
        <p:spPr bwMode="gray">
          <a:xfrm>
            <a:off x="42816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A2CED726-664B-4FA0-45B8-F56130868DD7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 bwMode="gray">
          <a:xfrm>
            <a:off x="62184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8F768C48-1230-DE98-EBF5-9729D84394B6}"/>
              </a:ext>
            </a:extLst>
          </p:cNvPr>
          <p:cNvSpPr>
            <a:spLocks noGrp="1"/>
          </p:cNvSpPr>
          <p:nvPr>
            <p:ph type="body" idx="75" hasCustomPrompt="1"/>
          </p:nvPr>
        </p:nvSpPr>
        <p:spPr bwMode="gray">
          <a:xfrm>
            <a:off x="8155200" y="540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912D3BC5-14BC-F65C-FC3A-054DB54174B0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 bwMode="gray">
          <a:xfrm>
            <a:off x="4080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04662874-FD49-F622-C1BD-2EE6C079F974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 bwMode="gray">
          <a:xfrm>
            <a:off x="23328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8D2A123A-EBFD-70E7-BB4B-ABAD62A401B4}"/>
              </a:ext>
            </a:extLst>
          </p:cNvPr>
          <p:cNvSpPr>
            <a:spLocks noGrp="1"/>
          </p:cNvSpPr>
          <p:nvPr>
            <p:ph type="body" idx="79" hasCustomPrompt="1"/>
          </p:nvPr>
        </p:nvSpPr>
        <p:spPr bwMode="gray">
          <a:xfrm>
            <a:off x="8143200" y="2592000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BE084A8F-05D8-DB77-095B-F8B26B1F99EB}"/>
              </a:ext>
            </a:extLst>
          </p:cNvPr>
          <p:cNvSpPr>
            <a:spLocks noGrp="1"/>
          </p:cNvSpPr>
          <p:nvPr>
            <p:ph type="body" idx="81" hasCustomPrompt="1"/>
          </p:nvPr>
        </p:nvSpPr>
        <p:spPr bwMode="gray">
          <a:xfrm>
            <a:off x="4080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B786D8A6-0981-11CD-E14E-A170A0CD1758}"/>
              </a:ext>
            </a:extLst>
          </p:cNvPr>
          <p:cNvSpPr>
            <a:spLocks noGrp="1"/>
          </p:cNvSpPr>
          <p:nvPr>
            <p:ph type="body" idx="82" hasCustomPrompt="1"/>
          </p:nvPr>
        </p:nvSpPr>
        <p:spPr bwMode="gray">
          <a:xfrm>
            <a:off x="23328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8AAD5D0-7C1F-1AC6-9AE5-3E549992FA87}"/>
              </a:ext>
            </a:extLst>
          </p:cNvPr>
          <p:cNvSpPr>
            <a:spLocks noGrp="1"/>
          </p:cNvSpPr>
          <p:nvPr>
            <p:ph type="body" idx="85" hasCustomPrompt="1"/>
          </p:nvPr>
        </p:nvSpPr>
        <p:spPr bwMode="gray">
          <a:xfrm>
            <a:off x="8143200" y="4615224"/>
            <a:ext cx="1692000" cy="1692000"/>
          </a:xfrm>
          <a:solidFill>
            <a:schemeClr val="accent1"/>
          </a:solidFill>
        </p:spPr>
        <p:txBody>
          <a:bodyPr lIns="18000" tIns="18000" rIns="18000" bIns="18000" anchor="ctr" anchorCtr="0"/>
          <a:lstStyle>
            <a:lvl1pPr marL="0" indent="0" algn="ctr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None/>
              <a:defRPr sz="3600" b="1"/>
            </a:lvl1pPr>
            <a:lvl2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400"/>
              </a:spcBef>
              <a:spcAft>
                <a:spcPts val="1200"/>
              </a:spcAft>
              <a:buNone/>
              <a:defRPr lang="de-DE" sz="2000" b="0" kern="1200" spc="4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lnSpc>
                <a:spcPts val="2800"/>
              </a:lnSpc>
              <a:buNone/>
              <a:defRPr lang="de-DE" sz="3600" b="1" kern="1200" spc="40" baseline="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Text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81522A-6D75-A2F0-BCAF-40BDC84DAE7B}"/>
              </a:ext>
            </a:extLst>
          </p:cNvPr>
          <p:cNvSpPr>
            <a:spLocks noGrp="1"/>
          </p:cNvSpPr>
          <p:nvPr>
            <p:ph type="dt" sz="half" idx="87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D88533-0BD5-4278-845A-5BDDD4A907BB}"/>
              </a:ext>
            </a:extLst>
          </p:cNvPr>
          <p:cNvSpPr>
            <a:spLocks noGrp="1"/>
          </p:cNvSpPr>
          <p:nvPr>
            <p:ph type="ftr" sz="quarter" idx="88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BF8496-05E9-672B-2752-3F482CCD2835}"/>
              </a:ext>
            </a:extLst>
          </p:cNvPr>
          <p:cNvSpPr>
            <a:spLocks noGrp="1"/>
          </p:cNvSpPr>
          <p:nvPr>
            <p:ph type="sldNum" sz="quarter" idx="89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358D3D-C753-A235-B152-B06E32D05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377948" y="3046700"/>
            <a:ext cx="3436105" cy="7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963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3EA9582-BAD1-D424-5356-10438F360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47015" y="2924725"/>
            <a:ext cx="2736000" cy="3384000"/>
          </a:xfrm>
          <a:solidFill>
            <a:srgbClr val="003C3C"/>
          </a:solidFill>
          <a:ln>
            <a:noFill/>
          </a:ln>
        </p:spPr>
        <p:txBody>
          <a:bodyPr vert="horz" lIns="252000" tIns="180000" rIns="108000" bIns="0" rtlCol="0">
            <a:noAutofit/>
          </a:bodyPr>
          <a:lstStyle>
            <a:lvl1pPr>
              <a:defRPr lang="de-DE" dirty="0">
                <a:solidFill>
                  <a:srgbClr val="2DFA87"/>
                </a:solidFill>
              </a:defRPr>
            </a:lvl1pPr>
            <a:lvl2pPr>
              <a:defRPr lang="de-DE" dirty="0">
                <a:solidFill>
                  <a:srgbClr val="2DFA87"/>
                </a:solidFill>
              </a:defRPr>
            </a:lvl2pPr>
            <a:lvl3pPr>
              <a:defRPr lang="de-DE" dirty="0">
                <a:solidFill>
                  <a:srgbClr val="2DFA87"/>
                </a:solidFill>
              </a:defRPr>
            </a:lvl3pPr>
            <a:lvl4pPr>
              <a:defRPr lang="de-DE" dirty="0">
                <a:solidFill>
                  <a:srgbClr val="2DFA87"/>
                </a:solidFill>
              </a:defRPr>
            </a:lvl4pPr>
            <a:lvl5pPr>
              <a:defRPr lang="de-DE" dirty="0">
                <a:solidFill>
                  <a:srgbClr val="2DFA8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E1B8DF92-D9BE-90F6-9636-9DBC3D8EA2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95325" y="1150523"/>
            <a:ext cx="2160000" cy="32400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706908F2-5302-21F6-E782-9E5DCFBBE2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 bwMode="gray">
          <a:xfrm>
            <a:off x="3575775" y="1150523"/>
            <a:ext cx="2160000" cy="32400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3F25E55D-AF0D-8C62-D89B-E626CE2D6AF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 bwMode="gray">
          <a:xfrm>
            <a:off x="6456225" y="1150523"/>
            <a:ext cx="2160000" cy="32400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" name="Textplatzhalter 29">
            <a:extLst>
              <a:ext uri="{FF2B5EF4-FFF2-40B4-BE49-F238E27FC236}">
                <a16:creationId xmlns:a16="http://schemas.microsoft.com/office/drawing/2014/main" id="{C6924ABD-ECFB-A180-1B7C-02D86AD9CE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27465" y="2924725"/>
            <a:ext cx="2736000" cy="3384000"/>
          </a:xfrm>
          <a:solidFill>
            <a:srgbClr val="003C3C"/>
          </a:solidFill>
          <a:ln>
            <a:noFill/>
          </a:ln>
        </p:spPr>
        <p:txBody>
          <a:bodyPr vert="horz" lIns="252000" tIns="180000" rIns="108000" bIns="0" rtlCol="0">
            <a:noAutofit/>
          </a:bodyPr>
          <a:lstStyle>
            <a:lvl1pPr>
              <a:defRPr lang="de-DE" dirty="0">
                <a:solidFill>
                  <a:srgbClr val="2DFA87"/>
                </a:solidFill>
              </a:defRPr>
            </a:lvl1pPr>
            <a:lvl2pPr>
              <a:defRPr lang="de-DE" dirty="0">
                <a:solidFill>
                  <a:srgbClr val="2DFA87"/>
                </a:solidFill>
              </a:defRPr>
            </a:lvl2pPr>
            <a:lvl3pPr>
              <a:defRPr lang="de-DE" dirty="0">
                <a:solidFill>
                  <a:srgbClr val="2DFA87"/>
                </a:solidFill>
              </a:defRPr>
            </a:lvl3pPr>
            <a:lvl4pPr>
              <a:defRPr lang="de-DE" dirty="0">
                <a:solidFill>
                  <a:srgbClr val="2DFA87"/>
                </a:solidFill>
              </a:defRPr>
            </a:lvl4pPr>
            <a:lvl5pPr>
              <a:defRPr lang="de-DE" dirty="0">
                <a:solidFill>
                  <a:srgbClr val="2DFA8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Textplatzhalter 29">
            <a:extLst>
              <a:ext uri="{FF2B5EF4-FFF2-40B4-BE49-F238E27FC236}">
                <a16:creationId xmlns:a16="http://schemas.microsoft.com/office/drawing/2014/main" id="{BC7F4F59-1E27-D77F-CB20-42456ED9A3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207915" y="2924725"/>
            <a:ext cx="2736000" cy="3384000"/>
          </a:xfrm>
          <a:ln>
            <a:noFill/>
          </a:ln>
        </p:spPr>
        <p:txBody>
          <a:bodyPr vert="horz" lIns="252000" tIns="180000" rIns="10800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29">
            <a:extLst>
              <a:ext uri="{FF2B5EF4-FFF2-40B4-BE49-F238E27FC236}">
                <a16:creationId xmlns:a16="http://schemas.microsoft.com/office/drawing/2014/main" id="{F36CCE52-1C9D-A3FA-1534-2AE1702DD2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9088366" y="2924725"/>
            <a:ext cx="2736000" cy="3384000"/>
          </a:xfrm>
          <a:ln>
            <a:noFill/>
          </a:ln>
        </p:spPr>
        <p:txBody>
          <a:bodyPr vert="horz" lIns="252000" tIns="180000" rIns="10800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EE16A5B-6DAD-5CC6-D2F2-6A9A6D8AD8B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9336676" y="1150523"/>
            <a:ext cx="2160000" cy="32400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CE3B997E-C89E-5F0F-B515-BB7FC3812477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 bwMode="gray">
          <a:xfrm>
            <a:off x="695325" y="1643008"/>
            <a:ext cx="2160000" cy="972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8" name="Diagrammplatzhalter 16">
            <a:extLst>
              <a:ext uri="{FF2B5EF4-FFF2-40B4-BE49-F238E27FC236}">
                <a16:creationId xmlns:a16="http://schemas.microsoft.com/office/drawing/2014/main" id="{3D9C5BF6-51BB-251D-476A-508322A82F0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 bwMode="gray">
          <a:xfrm>
            <a:off x="3575775" y="1643008"/>
            <a:ext cx="2160000" cy="972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9" name="Diagrammplatzhalter 16">
            <a:extLst>
              <a:ext uri="{FF2B5EF4-FFF2-40B4-BE49-F238E27FC236}">
                <a16:creationId xmlns:a16="http://schemas.microsoft.com/office/drawing/2014/main" id="{57936FB2-C7D8-1702-1070-2900B501E891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 bwMode="gray">
          <a:xfrm>
            <a:off x="6456225" y="1643008"/>
            <a:ext cx="2160000" cy="972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0" name="Diagrammplatzhalter 16">
            <a:extLst>
              <a:ext uri="{FF2B5EF4-FFF2-40B4-BE49-F238E27FC236}">
                <a16:creationId xmlns:a16="http://schemas.microsoft.com/office/drawing/2014/main" id="{8DCD520B-DB3F-C25D-240E-F4F5288DF8BE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 bwMode="gray">
          <a:xfrm>
            <a:off x="9336676" y="1643008"/>
            <a:ext cx="2160000" cy="972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74AAAAD-548D-DC00-C47F-61B23444C846}"/>
              </a:ext>
            </a:extLst>
          </p:cNvPr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A4426C3-8CF6-1E08-08F7-CB78375D9EF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38DC24F-0ADD-8CB0-BE45-57E46FFB852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C0BFDEE-4CD5-4B49-8EFA-E70538D52C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57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ellenplatzhalter 11">
            <a:extLst>
              <a:ext uri="{FF2B5EF4-FFF2-40B4-BE49-F238E27FC236}">
                <a16:creationId xmlns:a16="http://schemas.microsoft.com/office/drawing/2014/main" id="{EB529025-A5EC-0DE9-8FBE-98CA33B11B99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 bwMode="gray">
          <a:xfrm>
            <a:off x="695325" y="1844675"/>
            <a:ext cx="8280400" cy="4464050"/>
          </a:xfrm>
        </p:spPr>
        <p:txBody>
          <a:bodyPr/>
          <a:lstStyle>
            <a:lvl1pPr>
              <a:defRPr sz="1800" b="1" cap="none" baseline="0">
                <a:latin typeface="+mj-lt"/>
              </a:defRPr>
            </a:lvl1pPr>
          </a:lstStyle>
          <a:p>
            <a:r>
              <a:rPr lang="en-US" cap="none" baseline="0"/>
              <a:t>Click icon to add table</a:t>
            </a:r>
            <a:endParaRPr lang="de-DE" dirty="0"/>
          </a:p>
        </p:txBody>
      </p:sp>
      <p:sp>
        <p:nvSpPr>
          <p:cNvPr id="14" name="Diagrammplatzhalter 16">
            <a:extLst>
              <a:ext uri="{FF2B5EF4-FFF2-40B4-BE49-F238E27FC236}">
                <a16:creationId xmlns:a16="http://schemas.microsoft.com/office/drawing/2014/main" id="{0DD645BE-D0D4-0A5F-4125-9F8CD617A808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 bwMode="gray">
          <a:xfrm>
            <a:off x="9192676" y="1844675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5" name="Diagrammplatzhalter 16">
            <a:extLst>
              <a:ext uri="{FF2B5EF4-FFF2-40B4-BE49-F238E27FC236}">
                <a16:creationId xmlns:a16="http://schemas.microsoft.com/office/drawing/2014/main" id="{8BE8228E-244E-598E-D02A-C630556C254A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 bwMode="gray">
          <a:xfrm>
            <a:off x="9192676" y="2607995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64723A69-155A-0921-548B-9BE1A75B63B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 bwMode="gray">
          <a:xfrm>
            <a:off x="9192676" y="3371315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8" name="Diagrammplatzhalter 16">
            <a:extLst>
              <a:ext uri="{FF2B5EF4-FFF2-40B4-BE49-F238E27FC236}">
                <a16:creationId xmlns:a16="http://schemas.microsoft.com/office/drawing/2014/main" id="{A2D9A16D-B76A-F217-3E9F-671EA8DAF7D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 bwMode="gray">
          <a:xfrm>
            <a:off x="9192676" y="4134635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19" name="Diagrammplatzhalter 16">
            <a:extLst>
              <a:ext uri="{FF2B5EF4-FFF2-40B4-BE49-F238E27FC236}">
                <a16:creationId xmlns:a16="http://schemas.microsoft.com/office/drawing/2014/main" id="{BFD5E16B-C65D-E6C4-A20A-193460E2BE45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 bwMode="gray">
          <a:xfrm>
            <a:off x="9192676" y="4897955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0" name="Diagrammplatzhalter 16">
            <a:extLst>
              <a:ext uri="{FF2B5EF4-FFF2-40B4-BE49-F238E27FC236}">
                <a16:creationId xmlns:a16="http://schemas.microsoft.com/office/drawing/2014/main" id="{3D4121FD-F1F1-F1E8-1848-CCBAB441282C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 bwMode="gray">
          <a:xfrm>
            <a:off x="9192676" y="5661273"/>
            <a:ext cx="2304000" cy="647452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3CB890ED-E4E8-7B63-A6CA-720E1E3A0597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1B0DF97A-47E6-F2E5-9A1E-B6D9E48D833A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834879C-8A2D-CDF5-D5EC-28ABF931C8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762F463E-B0C4-5673-29E3-62594DD658F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911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116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F3C179B-31FF-5CBB-D255-F94E3B6860D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gray">
          <a:xfrm>
            <a:off x="695325" y="6498000"/>
            <a:ext cx="2743200" cy="180000"/>
          </a:xfrm>
        </p:spPr>
        <p:txBody>
          <a:bodyPr/>
          <a:lstStyle/>
          <a:p>
            <a:fld id="{73F4B46C-45B3-4EB3-8B9E-09DFEF0E3B48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6395144-2BF1-CE4C-2AB2-ACD27BE581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EC1FF64D-C393-B5A6-E849-A19ECBE00E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31DD113B-6B01-71D5-E7F5-4078CBD1F023}"/>
              </a:ext>
            </a:extLst>
          </p:cNvPr>
          <p:cNvSpPr>
            <a:spLocks noGrp="1"/>
          </p:cNvSpPr>
          <p:nvPr>
            <p:ph sz="quarter" idx="30"/>
          </p:nvPr>
        </p:nvSpPr>
        <p:spPr bwMode="gray">
          <a:xfrm>
            <a:off x="695325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4" name="Inhaltsplatzhalter 22">
            <a:extLst>
              <a:ext uri="{FF2B5EF4-FFF2-40B4-BE49-F238E27FC236}">
                <a16:creationId xmlns:a16="http://schemas.microsoft.com/office/drawing/2014/main" id="{56088BF2-E4B0-CE5A-56D2-3BF1FFF5F9C2}"/>
              </a:ext>
            </a:extLst>
          </p:cNvPr>
          <p:cNvSpPr>
            <a:spLocks noGrp="1"/>
          </p:cNvSpPr>
          <p:nvPr>
            <p:ph sz="quarter" idx="31"/>
          </p:nvPr>
        </p:nvSpPr>
        <p:spPr bwMode="gray">
          <a:xfrm>
            <a:off x="1692660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5" name="Inhaltsplatzhalter 22">
            <a:extLst>
              <a:ext uri="{FF2B5EF4-FFF2-40B4-BE49-F238E27FC236}">
                <a16:creationId xmlns:a16="http://schemas.microsoft.com/office/drawing/2014/main" id="{74BF6DB8-80A0-E919-0153-AADFF18E33B9}"/>
              </a:ext>
            </a:extLst>
          </p:cNvPr>
          <p:cNvSpPr>
            <a:spLocks noGrp="1"/>
          </p:cNvSpPr>
          <p:nvPr>
            <p:ph sz="quarter" idx="32"/>
          </p:nvPr>
        </p:nvSpPr>
        <p:spPr bwMode="gray">
          <a:xfrm>
            <a:off x="2689995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6" name="Inhaltsplatzhalter 22">
            <a:extLst>
              <a:ext uri="{FF2B5EF4-FFF2-40B4-BE49-F238E27FC236}">
                <a16:creationId xmlns:a16="http://schemas.microsoft.com/office/drawing/2014/main" id="{85F68E85-0FB5-8A47-FA7E-823F4547319F}"/>
              </a:ext>
            </a:extLst>
          </p:cNvPr>
          <p:cNvSpPr>
            <a:spLocks noGrp="1"/>
          </p:cNvSpPr>
          <p:nvPr>
            <p:ph sz="quarter" idx="33"/>
          </p:nvPr>
        </p:nvSpPr>
        <p:spPr bwMode="gray">
          <a:xfrm>
            <a:off x="3687330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7" name="Inhaltsplatzhalter 22">
            <a:extLst>
              <a:ext uri="{FF2B5EF4-FFF2-40B4-BE49-F238E27FC236}">
                <a16:creationId xmlns:a16="http://schemas.microsoft.com/office/drawing/2014/main" id="{83AAD311-79A9-8EA4-F88E-19DBD6332B7F}"/>
              </a:ext>
            </a:extLst>
          </p:cNvPr>
          <p:cNvSpPr>
            <a:spLocks noGrp="1"/>
          </p:cNvSpPr>
          <p:nvPr>
            <p:ph sz="quarter" idx="34"/>
          </p:nvPr>
        </p:nvSpPr>
        <p:spPr bwMode="gray">
          <a:xfrm>
            <a:off x="4684665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8" name="Inhaltsplatzhalter 22">
            <a:extLst>
              <a:ext uri="{FF2B5EF4-FFF2-40B4-BE49-F238E27FC236}">
                <a16:creationId xmlns:a16="http://schemas.microsoft.com/office/drawing/2014/main" id="{29D90A2D-813F-E86C-25C9-5FE88BB33575}"/>
              </a:ext>
            </a:extLst>
          </p:cNvPr>
          <p:cNvSpPr>
            <a:spLocks noGrp="1"/>
          </p:cNvSpPr>
          <p:nvPr>
            <p:ph sz="quarter" idx="35"/>
          </p:nvPr>
        </p:nvSpPr>
        <p:spPr bwMode="gray">
          <a:xfrm>
            <a:off x="5682000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9" name="Inhaltsplatzhalter 22">
            <a:extLst>
              <a:ext uri="{FF2B5EF4-FFF2-40B4-BE49-F238E27FC236}">
                <a16:creationId xmlns:a16="http://schemas.microsoft.com/office/drawing/2014/main" id="{9633055A-45A1-F5E6-D9FF-A0127529D226}"/>
              </a:ext>
            </a:extLst>
          </p:cNvPr>
          <p:cNvSpPr>
            <a:spLocks noGrp="1"/>
          </p:cNvSpPr>
          <p:nvPr>
            <p:ph sz="quarter" idx="36"/>
          </p:nvPr>
        </p:nvSpPr>
        <p:spPr bwMode="gray">
          <a:xfrm>
            <a:off x="6679335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0" name="Inhaltsplatzhalter 22">
            <a:extLst>
              <a:ext uri="{FF2B5EF4-FFF2-40B4-BE49-F238E27FC236}">
                <a16:creationId xmlns:a16="http://schemas.microsoft.com/office/drawing/2014/main" id="{F8C68571-F52B-039C-8566-80BE911210FB}"/>
              </a:ext>
            </a:extLst>
          </p:cNvPr>
          <p:cNvSpPr>
            <a:spLocks noGrp="1"/>
          </p:cNvSpPr>
          <p:nvPr>
            <p:ph sz="quarter" idx="37"/>
          </p:nvPr>
        </p:nvSpPr>
        <p:spPr bwMode="gray">
          <a:xfrm>
            <a:off x="7676670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1" name="Inhaltsplatzhalter 22">
            <a:extLst>
              <a:ext uri="{FF2B5EF4-FFF2-40B4-BE49-F238E27FC236}">
                <a16:creationId xmlns:a16="http://schemas.microsoft.com/office/drawing/2014/main" id="{21B27FD6-C4EF-A6C8-D24D-1D2FD61C5DFD}"/>
              </a:ext>
            </a:extLst>
          </p:cNvPr>
          <p:cNvSpPr>
            <a:spLocks noGrp="1"/>
          </p:cNvSpPr>
          <p:nvPr>
            <p:ph sz="quarter" idx="38"/>
          </p:nvPr>
        </p:nvSpPr>
        <p:spPr bwMode="gray">
          <a:xfrm>
            <a:off x="8674005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2" name="Inhaltsplatzhalter 22">
            <a:extLst>
              <a:ext uri="{FF2B5EF4-FFF2-40B4-BE49-F238E27FC236}">
                <a16:creationId xmlns:a16="http://schemas.microsoft.com/office/drawing/2014/main" id="{5B638E2E-FC45-D323-47EF-E55E10E9F9E0}"/>
              </a:ext>
            </a:extLst>
          </p:cNvPr>
          <p:cNvSpPr>
            <a:spLocks noGrp="1"/>
          </p:cNvSpPr>
          <p:nvPr>
            <p:ph sz="quarter" idx="39"/>
          </p:nvPr>
        </p:nvSpPr>
        <p:spPr bwMode="gray">
          <a:xfrm>
            <a:off x="9671340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3" name="Inhaltsplatzhalter 22">
            <a:extLst>
              <a:ext uri="{FF2B5EF4-FFF2-40B4-BE49-F238E27FC236}">
                <a16:creationId xmlns:a16="http://schemas.microsoft.com/office/drawing/2014/main" id="{6CDE7E08-BAC9-4374-7513-06F8564968CE}"/>
              </a:ext>
            </a:extLst>
          </p:cNvPr>
          <p:cNvSpPr>
            <a:spLocks noGrp="1"/>
          </p:cNvSpPr>
          <p:nvPr>
            <p:ph sz="quarter" idx="40"/>
          </p:nvPr>
        </p:nvSpPr>
        <p:spPr bwMode="gray">
          <a:xfrm>
            <a:off x="10668676" y="1125538"/>
            <a:ext cx="828000" cy="51831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4" name="Titel 33">
            <a:extLst>
              <a:ext uri="{FF2B5EF4-FFF2-40B4-BE49-F238E27FC236}">
                <a16:creationId xmlns:a16="http://schemas.microsoft.com/office/drawing/2014/main" id="{3AAAE01C-2F26-CA06-C88A-9CD5D5C27B9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7536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einsti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>
            <a:extLst>
              <a:ext uri="{FF2B5EF4-FFF2-40B4-BE49-F238E27FC236}">
                <a16:creationId xmlns:a16="http://schemas.microsoft.com/office/drawing/2014/main" id="{695A2ABA-2370-6A9F-95D2-40DF54DA5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4" y="1440000"/>
            <a:ext cx="10801351" cy="453602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2600"/>
              </a:lnSpc>
              <a:spcBef>
                <a:spcPts val="0"/>
              </a:spcBef>
              <a:spcAft>
                <a:spcPts val="2000"/>
              </a:spcAft>
              <a:tabLst>
                <a:tab pos="533400" algn="l"/>
              </a:tabLst>
              <a:defRPr lang="de-DE" sz="3200" cap="none" spc="300" baseline="0" dirty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2600"/>
              </a:lnSpc>
              <a:spcBef>
                <a:spcPts val="0"/>
              </a:spcBef>
              <a:spcAft>
                <a:spcPts val="2000"/>
              </a:spcAft>
              <a:buClr>
                <a:schemeClr val="accent1"/>
              </a:buClr>
              <a:buFontTx/>
              <a:buNone/>
              <a:defRPr lang="de-DE" sz="2800" cap="all" spc="300" baseline="0" dirty="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0">
              <a:tabLst>
                <a:tab pos="533400" algn="l"/>
              </a:tabLst>
              <a:defRPr lang="de-DE" sz="2800" kern="1200" cap="none" spc="3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8pPr>
              <a:lnSpc>
                <a:spcPts val="3000"/>
              </a:lnSpc>
              <a:spcBef>
                <a:spcPts val="1600"/>
              </a:spcBef>
              <a:spcAft>
                <a:spcPts val="1600"/>
              </a:spcAft>
              <a:defRPr lang="de-DE" sz="2200" spc="4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8pPr>
            <a:lvl9pPr>
              <a:lnSpc>
                <a:spcPts val="3000"/>
              </a:lnSpc>
              <a:spcBef>
                <a:spcPts val="1600"/>
              </a:spcBef>
              <a:spcAft>
                <a:spcPts val="1600"/>
              </a:spcAft>
              <a:defRPr lang="de-DE" sz="28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pPr lvl="0">
              <a:lnSpc>
                <a:spcPts val="28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ts val="28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/>
              <a:t>Second 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2D7EF5-71A1-D007-3850-A993F57DEBE0}"/>
              </a:ext>
            </a:extLst>
          </p:cNvPr>
          <p:cNvSpPr/>
          <p:nvPr userDrawn="1"/>
        </p:nvSpPr>
        <p:spPr bwMode="gray">
          <a:xfrm>
            <a:off x="0" y="6165304"/>
            <a:ext cx="12192000" cy="1434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EBD546-ECA7-E6D2-1E77-14E25EC36FE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7C54EB8-7B59-22B4-4FC4-D84D0D00C1C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870DE68-5485-0BA9-3FF4-FC2B70F66D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677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D3C02-C333-CEDA-E07E-4478CDFC635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9318CB-83E3-F25F-33DC-44DDBEB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7E500D0-655F-48AD-A269-FA6735FE52A8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C32B3B-6EF9-FF7F-CD46-7B4AAC5A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BEB506-D959-87F7-AE39-613AA81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Linie 1">
            <a:extLst>
              <a:ext uri="{FF2B5EF4-FFF2-40B4-BE49-F238E27FC236}">
                <a16:creationId xmlns:a16="http://schemas.microsoft.com/office/drawing/2014/main" id="{397E1C5D-C5CA-D760-7A90-8203DEF5B9EA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0" y="6089143"/>
            <a:ext cx="12192000" cy="10432"/>
          </a:xfrm>
          <a:prstGeom prst="line">
            <a:avLst/>
          </a:prstGeom>
          <a:ln w="2540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nie 2">
            <a:extLst>
              <a:ext uri="{FF2B5EF4-FFF2-40B4-BE49-F238E27FC236}">
                <a16:creationId xmlns:a16="http://schemas.microsoft.com/office/drawing/2014/main" id="{9BDBB396-BD7F-CE29-A3FD-BF93EAFE357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0" y="6099575"/>
            <a:ext cx="12192000" cy="26"/>
          </a:xfrm>
          <a:prstGeom prst="line">
            <a:avLst/>
          </a:prstGeom>
          <a:ln w="254000">
            <a:gradFill>
              <a:gsLst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iMac 27''">
            <a:extLst>
              <a:ext uri="{FF2B5EF4-FFF2-40B4-BE49-F238E27FC236}">
                <a16:creationId xmlns:a16="http://schemas.microsoft.com/office/drawing/2014/main" id="{BF19C85E-24DF-96A8-49F6-90B42AAD0E1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641982" y="1659054"/>
            <a:ext cx="5517637" cy="4440521"/>
            <a:chOff x="12492681" y="1580400"/>
            <a:chExt cx="5254892" cy="4230000"/>
          </a:xfrm>
        </p:grpSpPr>
        <p:grpSp>
          <p:nvGrpSpPr>
            <p:cNvPr id="9" name="Fuß">
              <a:extLst>
                <a:ext uri="{FF2B5EF4-FFF2-40B4-BE49-F238E27FC236}">
                  <a16:creationId xmlns:a16="http://schemas.microsoft.com/office/drawing/2014/main" id="{8558F2D9-5C59-00CA-2101-0E85CB24EDBC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14320411" y="4710855"/>
              <a:ext cx="1599384" cy="1099545"/>
              <a:chOff x="14320411" y="4710855"/>
              <a:chExt cx="1599384" cy="1099545"/>
            </a:xfrm>
          </p:grpSpPr>
          <p:sp>
            <p:nvSpPr>
              <p:cNvPr id="15" name="Grafik 9">
                <a:extLst>
                  <a:ext uri="{FF2B5EF4-FFF2-40B4-BE49-F238E27FC236}">
                    <a16:creationId xmlns:a16="http://schemas.microsoft.com/office/drawing/2014/main" id="{8C643A97-6767-53C0-6844-77A81500890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4321052" y="4710855"/>
                <a:ext cx="1598400" cy="1079648"/>
              </a:xfrm>
              <a:custGeom>
                <a:avLst/>
                <a:gdLst>
                  <a:gd name="connsiteX0" fmla="*/ 2451926 w 3056572"/>
                  <a:gd name="connsiteY0" fmla="*/ 0 h 2064579"/>
                  <a:gd name="connsiteX1" fmla="*/ 2532412 w 3056572"/>
                  <a:gd name="connsiteY1" fmla="*/ 1382173 h 2064579"/>
                  <a:gd name="connsiteX2" fmla="*/ 2665762 w 3056572"/>
                  <a:gd name="connsiteY2" fmla="*/ 1884712 h 2064579"/>
                  <a:gd name="connsiteX3" fmla="*/ 3056573 w 3056572"/>
                  <a:gd name="connsiteY3" fmla="*/ 2044637 h 2064579"/>
                  <a:gd name="connsiteX4" fmla="*/ 1528286 w 3056572"/>
                  <a:gd name="connsiteY4" fmla="*/ 2063591 h 2064579"/>
                  <a:gd name="connsiteX5" fmla="*/ 0 w 3056572"/>
                  <a:gd name="connsiteY5" fmla="*/ 2044637 h 2064579"/>
                  <a:gd name="connsiteX6" fmla="*/ 390811 w 3056572"/>
                  <a:gd name="connsiteY6" fmla="*/ 1884712 h 2064579"/>
                  <a:gd name="connsiteX7" fmla="*/ 505111 w 3056572"/>
                  <a:gd name="connsiteY7" fmla="*/ 1382173 h 2064579"/>
                  <a:gd name="connsiteX8" fmla="*/ 585597 w 3056572"/>
                  <a:gd name="connsiteY8" fmla="*/ 0 h 2064579"/>
                  <a:gd name="connsiteX9" fmla="*/ 2451926 w 3056572"/>
                  <a:gd name="connsiteY9" fmla="*/ 0 h 20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6572" h="2064579">
                    <a:moveTo>
                      <a:pt x="2451926" y="0"/>
                    </a:moveTo>
                    <a:cubicBezTo>
                      <a:pt x="2451926" y="0"/>
                      <a:pt x="2509838" y="1177004"/>
                      <a:pt x="2532412" y="1382173"/>
                    </a:cubicBezTo>
                    <a:cubicBezTo>
                      <a:pt x="2560130" y="1634300"/>
                      <a:pt x="2596991" y="1831753"/>
                      <a:pt x="2665762" y="1884712"/>
                    </a:cubicBezTo>
                    <a:cubicBezTo>
                      <a:pt x="2754059" y="1952720"/>
                      <a:pt x="3056573" y="2018157"/>
                      <a:pt x="3056573" y="2044637"/>
                    </a:cubicBezTo>
                    <a:cubicBezTo>
                      <a:pt x="3056573" y="2071116"/>
                      <a:pt x="2906173" y="2063591"/>
                      <a:pt x="1528286" y="2063591"/>
                    </a:cubicBezTo>
                    <a:cubicBezTo>
                      <a:pt x="150400" y="2063591"/>
                      <a:pt x="0" y="2071116"/>
                      <a:pt x="0" y="2044637"/>
                    </a:cubicBezTo>
                    <a:cubicBezTo>
                      <a:pt x="0" y="2018157"/>
                      <a:pt x="302514" y="1952720"/>
                      <a:pt x="390811" y="1884712"/>
                    </a:cubicBezTo>
                    <a:cubicBezTo>
                      <a:pt x="459581" y="1831753"/>
                      <a:pt x="477393" y="1634204"/>
                      <a:pt x="505111" y="1382173"/>
                    </a:cubicBezTo>
                    <a:cubicBezTo>
                      <a:pt x="527780" y="1177004"/>
                      <a:pt x="585597" y="0"/>
                      <a:pt x="585597" y="0"/>
                    </a:cubicBezTo>
                    <a:lnTo>
                      <a:pt x="2451926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2100" dirty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08078EDA-1A33-F014-7BDE-D16E4A90637E}"/>
                  </a:ext>
                </a:extLst>
              </p:cNvPr>
              <p:cNvSpPr/>
              <p:nvPr/>
            </p:nvSpPr>
            <p:spPr bwMode="gray">
              <a:xfrm>
                <a:off x="14320411" y="5780031"/>
                <a:ext cx="1599384" cy="30369"/>
              </a:xfrm>
              <a:custGeom>
                <a:avLst/>
                <a:gdLst>
                  <a:gd name="connsiteX0" fmla="*/ 866344 w 1732689"/>
                  <a:gd name="connsiteY0" fmla="*/ 10785 h 32900"/>
                  <a:gd name="connsiteX1" fmla="*/ 0 w 1732689"/>
                  <a:gd name="connsiteY1" fmla="*/ 40 h 32900"/>
                  <a:gd name="connsiteX2" fmla="*/ 0 w 1732689"/>
                  <a:gd name="connsiteY2" fmla="*/ 18236 h 32900"/>
                  <a:gd name="connsiteX3" fmla="*/ 866344 w 1732689"/>
                  <a:gd name="connsiteY3" fmla="*/ 32167 h 32900"/>
                  <a:gd name="connsiteX4" fmla="*/ 1732690 w 1732689"/>
                  <a:gd name="connsiteY4" fmla="*/ 18236 h 32900"/>
                  <a:gd name="connsiteX5" fmla="*/ 1732690 w 1732689"/>
                  <a:gd name="connsiteY5" fmla="*/ 40 h 32900"/>
                  <a:gd name="connsiteX6" fmla="*/ 866344 w 1732689"/>
                  <a:gd name="connsiteY6" fmla="*/ 10785 h 3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2689" h="32900">
                    <a:moveTo>
                      <a:pt x="866344" y="10785"/>
                    </a:moveTo>
                    <a:cubicBezTo>
                      <a:pt x="85257" y="10785"/>
                      <a:pt x="0" y="15050"/>
                      <a:pt x="0" y="40"/>
                    </a:cubicBezTo>
                    <a:cubicBezTo>
                      <a:pt x="0" y="-986"/>
                      <a:pt x="0" y="18236"/>
                      <a:pt x="0" y="18236"/>
                    </a:cubicBezTo>
                    <a:cubicBezTo>
                      <a:pt x="0" y="37728"/>
                      <a:pt x="85257" y="32167"/>
                      <a:pt x="866344" y="32167"/>
                    </a:cubicBezTo>
                    <a:cubicBezTo>
                      <a:pt x="1647432" y="32167"/>
                      <a:pt x="1732690" y="37728"/>
                      <a:pt x="1732690" y="18236"/>
                    </a:cubicBezTo>
                    <a:lnTo>
                      <a:pt x="1732690" y="40"/>
                    </a:lnTo>
                    <a:cubicBezTo>
                      <a:pt x="1732636" y="15104"/>
                      <a:pt x="1647216" y="10785"/>
                      <a:pt x="866344" y="1078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100" dirty="0"/>
              </a:p>
            </p:txBody>
          </p:sp>
        </p:grpSp>
        <p:grpSp>
          <p:nvGrpSpPr>
            <p:cNvPr id="10" name="Bildschirm">
              <a:extLst>
                <a:ext uri="{FF2B5EF4-FFF2-40B4-BE49-F238E27FC236}">
                  <a16:creationId xmlns:a16="http://schemas.microsoft.com/office/drawing/2014/main" id="{AF51D7EC-7413-148C-B0F7-480D77F3237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2492681" y="1580400"/>
              <a:ext cx="5254892" cy="3612645"/>
              <a:chOff x="15786068" y="1136714"/>
              <a:chExt cx="5246890" cy="3607144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9BA99B32-17ED-B393-0679-3600DD74D568}"/>
                  </a:ext>
                </a:extLst>
              </p:cNvPr>
              <p:cNvSpPr/>
              <p:nvPr/>
            </p:nvSpPr>
            <p:spPr bwMode="gray">
              <a:xfrm>
                <a:off x="15786068" y="1136714"/>
                <a:ext cx="5246842" cy="3602168"/>
              </a:xfrm>
              <a:custGeom>
                <a:avLst/>
                <a:gdLst>
                  <a:gd name="connsiteX0" fmla="*/ 5539747 w 5692821"/>
                  <a:gd name="connsiteY0" fmla="*/ 3908351 h 3908351"/>
                  <a:gd name="connsiteX1" fmla="*/ 153075 w 5692821"/>
                  <a:gd name="connsiteY1" fmla="*/ 3908351 h 3908351"/>
                  <a:gd name="connsiteX2" fmla="*/ 0 w 5692821"/>
                  <a:gd name="connsiteY2" fmla="*/ 3755276 h 3908351"/>
                  <a:gd name="connsiteX3" fmla="*/ 0 w 5692821"/>
                  <a:gd name="connsiteY3" fmla="*/ 153075 h 3908351"/>
                  <a:gd name="connsiteX4" fmla="*/ 153075 w 5692821"/>
                  <a:gd name="connsiteY4" fmla="*/ 0 h 3908351"/>
                  <a:gd name="connsiteX5" fmla="*/ 5539747 w 5692821"/>
                  <a:gd name="connsiteY5" fmla="*/ 0 h 3908351"/>
                  <a:gd name="connsiteX6" fmla="*/ 5692822 w 5692821"/>
                  <a:gd name="connsiteY6" fmla="*/ 153075 h 3908351"/>
                  <a:gd name="connsiteX7" fmla="*/ 5692822 w 5692821"/>
                  <a:gd name="connsiteY7" fmla="*/ 3755330 h 3908351"/>
                  <a:gd name="connsiteX8" fmla="*/ 5539747 w 5692821"/>
                  <a:gd name="connsiteY8" fmla="*/ 3908351 h 390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2821" h="3908351">
                    <a:moveTo>
                      <a:pt x="5539747" y="3908351"/>
                    </a:moveTo>
                    <a:lnTo>
                      <a:pt x="153075" y="3908351"/>
                    </a:lnTo>
                    <a:cubicBezTo>
                      <a:pt x="68897" y="3908351"/>
                      <a:pt x="0" y="3839454"/>
                      <a:pt x="0" y="3755276"/>
                    </a:cubicBez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755330"/>
                    </a:lnTo>
                    <a:cubicBezTo>
                      <a:pt x="5692822" y="3839508"/>
                      <a:pt x="5623925" y="3908351"/>
                      <a:pt x="5539747" y="3908351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227C736-6F16-3069-9B4F-32231E413F28}"/>
                  </a:ext>
                </a:extLst>
              </p:cNvPr>
              <p:cNvSpPr/>
              <p:nvPr/>
            </p:nvSpPr>
            <p:spPr bwMode="gray">
              <a:xfrm>
                <a:off x="15786116" y="1136714"/>
                <a:ext cx="5246842" cy="3125073"/>
              </a:xfrm>
              <a:custGeom>
                <a:avLst/>
                <a:gdLst>
                  <a:gd name="connsiteX0" fmla="*/ 5692768 w 5692821"/>
                  <a:gd name="connsiteY0" fmla="*/ 3390704 h 3390703"/>
                  <a:gd name="connsiteX1" fmla="*/ 0 w 5692821"/>
                  <a:gd name="connsiteY1" fmla="*/ 3390704 h 3390703"/>
                  <a:gd name="connsiteX2" fmla="*/ 0 w 5692821"/>
                  <a:gd name="connsiteY2" fmla="*/ 153075 h 3390703"/>
                  <a:gd name="connsiteX3" fmla="*/ 153075 w 5692821"/>
                  <a:gd name="connsiteY3" fmla="*/ 0 h 3390703"/>
                  <a:gd name="connsiteX4" fmla="*/ 5539747 w 5692821"/>
                  <a:gd name="connsiteY4" fmla="*/ 0 h 3390703"/>
                  <a:gd name="connsiteX5" fmla="*/ 5692822 w 5692821"/>
                  <a:gd name="connsiteY5" fmla="*/ 153075 h 3390703"/>
                  <a:gd name="connsiteX6" fmla="*/ 5692822 w 5692821"/>
                  <a:gd name="connsiteY6" fmla="*/ 3390704 h 339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92821" h="3390703">
                    <a:moveTo>
                      <a:pt x="5692768" y="3390704"/>
                    </a:moveTo>
                    <a:lnTo>
                      <a:pt x="0" y="3390704"/>
                    </a:ln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390704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072CAF29-5534-4B1F-3D7E-2C6A5B65188E}"/>
                  </a:ext>
                </a:extLst>
              </p:cNvPr>
              <p:cNvSpPr/>
              <p:nvPr/>
            </p:nvSpPr>
            <p:spPr bwMode="gray">
              <a:xfrm>
                <a:off x="20891827" y="4738882"/>
                <a:ext cx="50" cy="4976"/>
              </a:xfrm>
              <a:custGeom>
                <a:avLst/>
                <a:gdLst>
                  <a:gd name="connsiteX0" fmla="*/ 54 w 54"/>
                  <a:gd name="connsiteY0" fmla="*/ 0 h 5399"/>
                  <a:gd name="connsiteX1" fmla="*/ 0 w 54"/>
                  <a:gd name="connsiteY1" fmla="*/ 0 h 5399"/>
                  <a:gd name="connsiteX2" fmla="*/ 54 w 54"/>
                  <a:gd name="connsiteY2" fmla="*/ 0 h 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" h="5399">
                    <a:moveTo>
                      <a:pt x="54" y="0"/>
                    </a:move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539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C255372F-5441-EF39-0DDE-586DCD1D2AEC}"/>
                  </a:ext>
                </a:extLst>
              </p:cNvPr>
              <p:cNvSpPr/>
              <p:nvPr/>
            </p:nvSpPr>
            <p:spPr bwMode="gray">
              <a:xfrm>
                <a:off x="20927037" y="4738857"/>
                <a:ext cx="50" cy="4976"/>
              </a:xfrm>
              <a:custGeom>
                <a:avLst/>
                <a:gdLst>
                  <a:gd name="connsiteX0" fmla="*/ 54 w 54"/>
                  <a:gd name="connsiteY0" fmla="*/ 0 h 5399"/>
                  <a:gd name="connsiteX1" fmla="*/ 0 w 54"/>
                  <a:gd name="connsiteY1" fmla="*/ 0 h 5399"/>
                  <a:gd name="connsiteX2" fmla="*/ 54 w 54"/>
                  <a:gd name="connsiteY2" fmla="*/ 0 h 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" h="5399">
                    <a:moveTo>
                      <a:pt x="54" y="0"/>
                    </a:move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539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</p:grpSp>
      </p:grpSp>
      <p:sp>
        <p:nvSpPr>
          <p:cNvPr id="17" name="Bild 1">
            <a:extLst>
              <a:ext uri="{FF2B5EF4-FFF2-40B4-BE49-F238E27FC236}">
                <a16:creationId xmlns:a16="http://schemas.microsoft.com/office/drawing/2014/main" id="{EDB15B39-265E-1B94-718D-6D56E8048638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3864551" y="1883098"/>
            <a:ext cx="5072760" cy="2841934"/>
          </a:xfrm>
          <a:custGeom>
            <a:avLst/>
            <a:gdLst>
              <a:gd name="connsiteX0" fmla="*/ 0 w 4831200"/>
              <a:gd name="connsiteY0" fmla="*/ 0 h 2707200"/>
              <a:gd name="connsiteX1" fmla="*/ 4831200 w 4831200"/>
              <a:gd name="connsiteY1" fmla="*/ 0 h 2707200"/>
              <a:gd name="connsiteX2" fmla="*/ 4831200 w 4831200"/>
              <a:gd name="connsiteY2" fmla="*/ 2158113 h 2707200"/>
              <a:gd name="connsiteX3" fmla="*/ 3643864 w 4831200"/>
              <a:gd name="connsiteY3" fmla="*/ 2158113 h 2707200"/>
              <a:gd name="connsiteX4" fmla="*/ 3549352 w 4831200"/>
              <a:gd name="connsiteY4" fmla="*/ 2252625 h 2707200"/>
              <a:gd name="connsiteX5" fmla="*/ 3549352 w 4831200"/>
              <a:gd name="connsiteY5" fmla="*/ 2282984 h 2707200"/>
              <a:gd name="connsiteX6" fmla="*/ 3549352 w 4831200"/>
              <a:gd name="connsiteY6" fmla="*/ 2707200 h 2707200"/>
              <a:gd name="connsiteX7" fmla="*/ 1073232 w 4831200"/>
              <a:gd name="connsiteY7" fmla="*/ 2707200 h 2707200"/>
              <a:gd name="connsiteX8" fmla="*/ 1073232 w 4831200"/>
              <a:gd name="connsiteY8" fmla="*/ 1967209 h 2707200"/>
              <a:gd name="connsiteX9" fmla="*/ 1073232 w 4831200"/>
              <a:gd name="connsiteY9" fmla="*/ 1941049 h 2707200"/>
              <a:gd name="connsiteX10" fmla="*/ 986465 w 4831200"/>
              <a:gd name="connsiteY10" fmla="*/ 1854283 h 2707200"/>
              <a:gd name="connsiteX11" fmla="*/ 0 w 4831200"/>
              <a:gd name="connsiteY11" fmla="*/ 1854283 h 270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31200" h="2707200">
                <a:moveTo>
                  <a:pt x="0" y="0"/>
                </a:moveTo>
                <a:lnTo>
                  <a:pt x="4831200" y="0"/>
                </a:lnTo>
                <a:lnTo>
                  <a:pt x="4831200" y="2158113"/>
                </a:lnTo>
                <a:lnTo>
                  <a:pt x="3643864" y="2158113"/>
                </a:lnTo>
                <a:cubicBezTo>
                  <a:pt x="3591891" y="2158113"/>
                  <a:pt x="3549352" y="2200652"/>
                  <a:pt x="3549352" y="2252625"/>
                </a:cubicBezTo>
                <a:lnTo>
                  <a:pt x="3549352" y="2282984"/>
                </a:lnTo>
                <a:lnTo>
                  <a:pt x="3549352" y="2707200"/>
                </a:lnTo>
                <a:lnTo>
                  <a:pt x="1073232" y="2707200"/>
                </a:lnTo>
                <a:lnTo>
                  <a:pt x="1073232" y="1967209"/>
                </a:lnTo>
                <a:lnTo>
                  <a:pt x="1073232" y="1941049"/>
                </a:lnTo>
                <a:cubicBezTo>
                  <a:pt x="1073232" y="1893215"/>
                  <a:pt x="1034300" y="1854283"/>
                  <a:pt x="986465" y="1854283"/>
                </a:cubicBezTo>
                <a:lnTo>
                  <a:pt x="0" y="1854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44000" tIns="144000" rIns="144000" bIns="144000" rtlCol="0">
            <a:noAutofit/>
          </a:bodyPr>
          <a:lstStyle>
            <a:lvl1pPr>
              <a:defRPr lang="en-US"/>
            </a:lvl1pPr>
          </a:lstStyle>
          <a:p>
            <a:pPr lvl="0"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8" name="MacBookAir">
            <a:extLst>
              <a:ext uri="{FF2B5EF4-FFF2-40B4-BE49-F238E27FC236}">
                <a16:creationId xmlns:a16="http://schemas.microsoft.com/office/drawing/2014/main" id="{7C422BD1-C63F-2234-2008-26DDDB349EF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387042" y="3829666"/>
            <a:ext cx="3968010" cy="2269935"/>
            <a:chOff x="1320992" y="3648105"/>
            <a:chExt cx="3779057" cy="2162319"/>
          </a:xfrm>
          <a:effectLst/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3F9081C-B7B3-1855-9625-EF5C9B2D9BB8}"/>
                </a:ext>
              </a:extLst>
            </p:cNvPr>
            <p:cNvSpPr/>
            <p:nvPr/>
          </p:nvSpPr>
          <p:spPr bwMode="gray">
            <a:xfrm>
              <a:off x="1671529" y="3648105"/>
              <a:ext cx="3086472" cy="2137321"/>
            </a:xfrm>
            <a:custGeom>
              <a:avLst/>
              <a:gdLst>
                <a:gd name="connsiteX0" fmla="*/ 123952 w 4409245"/>
                <a:gd name="connsiteY0" fmla="*/ 3053318 h 3053317"/>
                <a:gd name="connsiteX1" fmla="*/ 0 w 4409245"/>
                <a:gd name="connsiteY1" fmla="*/ 2929365 h 3053317"/>
                <a:gd name="connsiteX2" fmla="*/ 0 w 4409245"/>
                <a:gd name="connsiteY2" fmla="*/ 123952 h 3053317"/>
                <a:gd name="connsiteX3" fmla="*/ 123952 w 4409245"/>
                <a:gd name="connsiteY3" fmla="*/ 0 h 3053317"/>
                <a:gd name="connsiteX4" fmla="*/ 4285294 w 4409245"/>
                <a:gd name="connsiteY4" fmla="*/ 0 h 3053317"/>
                <a:gd name="connsiteX5" fmla="*/ 4409246 w 4409245"/>
                <a:gd name="connsiteY5" fmla="*/ 123952 h 3053317"/>
                <a:gd name="connsiteX6" fmla="*/ 4409246 w 4409245"/>
                <a:gd name="connsiteY6" fmla="*/ 2929365 h 3053317"/>
                <a:gd name="connsiteX7" fmla="*/ 4285294 w 4409245"/>
                <a:gd name="connsiteY7" fmla="*/ 3053318 h 3053317"/>
                <a:gd name="connsiteX8" fmla="*/ 123952 w 4409245"/>
                <a:gd name="connsiteY8" fmla="*/ 3053318 h 305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9245" h="3053317">
                  <a:moveTo>
                    <a:pt x="123952" y="3053318"/>
                  </a:moveTo>
                  <a:cubicBezTo>
                    <a:pt x="55617" y="3053318"/>
                    <a:pt x="0" y="2997701"/>
                    <a:pt x="0" y="2929365"/>
                  </a:cubicBezTo>
                  <a:lnTo>
                    <a:pt x="0" y="123952"/>
                  </a:lnTo>
                  <a:cubicBezTo>
                    <a:pt x="0" y="55617"/>
                    <a:pt x="55617" y="0"/>
                    <a:pt x="123952" y="0"/>
                  </a:cubicBezTo>
                  <a:lnTo>
                    <a:pt x="4285294" y="0"/>
                  </a:lnTo>
                  <a:cubicBezTo>
                    <a:pt x="4353629" y="0"/>
                    <a:pt x="4409246" y="55617"/>
                    <a:pt x="4409246" y="123952"/>
                  </a:cubicBezTo>
                  <a:lnTo>
                    <a:pt x="4409246" y="2929365"/>
                  </a:lnTo>
                  <a:cubicBezTo>
                    <a:pt x="4409246" y="2997701"/>
                    <a:pt x="4353629" y="3053318"/>
                    <a:pt x="4285294" y="3053318"/>
                  </a:cubicBezTo>
                  <a:lnTo>
                    <a:pt x="123952" y="3053318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BB87932-7A13-B487-B671-03B9BC9DB836}"/>
                </a:ext>
              </a:extLst>
            </p:cNvPr>
            <p:cNvSpPr/>
            <p:nvPr/>
          </p:nvSpPr>
          <p:spPr bwMode="gray">
            <a:xfrm>
              <a:off x="1679074" y="3655650"/>
              <a:ext cx="3071420" cy="2122232"/>
            </a:xfrm>
            <a:custGeom>
              <a:avLst/>
              <a:gdLst>
                <a:gd name="connsiteX0" fmla="*/ 4387743 w 4387742"/>
                <a:gd name="connsiteY0" fmla="*/ 2918587 h 3031760"/>
                <a:gd name="connsiteX1" fmla="*/ 4274569 w 4387742"/>
                <a:gd name="connsiteY1" fmla="*/ 3031761 h 3031760"/>
                <a:gd name="connsiteX2" fmla="*/ 113174 w 4387742"/>
                <a:gd name="connsiteY2" fmla="*/ 3031761 h 3031760"/>
                <a:gd name="connsiteX3" fmla="*/ 0 w 4387742"/>
                <a:gd name="connsiteY3" fmla="*/ 2918587 h 3031760"/>
                <a:gd name="connsiteX4" fmla="*/ 0 w 4387742"/>
                <a:gd name="connsiteY4" fmla="*/ 113174 h 3031760"/>
                <a:gd name="connsiteX5" fmla="*/ 113174 w 4387742"/>
                <a:gd name="connsiteY5" fmla="*/ 0 h 3031760"/>
                <a:gd name="connsiteX6" fmla="*/ 4274515 w 4387742"/>
                <a:gd name="connsiteY6" fmla="*/ 0 h 3031760"/>
                <a:gd name="connsiteX7" fmla="*/ 4387689 w 4387742"/>
                <a:gd name="connsiteY7" fmla="*/ 113174 h 3031760"/>
                <a:gd name="connsiteX8" fmla="*/ 4387689 w 4387742"/>
                <a:gd name="connsiteY8" fmla="*/ 2918587 h 303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7742" h="3031760">
                  <a:moveTo>
                    <a:pt x="4387743" y="2918587"/>
                  </a:moveTo>
                  <a:cubicBezTo>
                    <a:pt x="4387743" y="2981102"/>
                    <a:pt x="4337084" y="3031761"/>
                    <a:pt x="4274569" y="3031761"/>
                  </a:cubicBezTo>
                  <a:lnTo>
                    <a:pt x="113174" y="3031761"/>
                  </a:lnTo>
                  <a:cubicBezTo>
                    <a:pt x="50659" y="3031761"/>
                    <a:pt x="0" y="2981102"/>
                    <a:pt x="0" y="2918587"/>
                  </a:cubicBezTo>
                  <a:lnTo>
                    <a:pt x="0" y="113174"/>
                  </a:lnTo>
                  <a:cubicBezTo>
                    <a:pt x="0" y="50659"/>
                    <a:pt x="50659" y="0"/>
                    <a:pt x="113174" y="0"/>
                  </a:cubicBezTo>
                  <a:lnTo>
                    <a:pt x="4274515" y="0"/>
                  </a:lnTo>
                  <a:cubicBezTo>
                    <a:pt x="4337030" y="0"/>
                    <a:pt x="4387689" y="50659"/>
                    <a:pt x="4387689" y="113174"/>
                  </a:cubicBezTo>
                  <a:lnTo>
                    <a:pt x="4387689" y="2918587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A0FF636-0199-6212-C6D5-2C42B59425A4}"/>
                </a:ext>
              </a:extLst>
            </p:cNvPr>
            <p:cNvSpPr/>
            <p:nvPr/>
          </p:nvSpPr>
          <p:spPr bwMode="gray">
            <a:xfrm>
              <a:off x="1679074" y="5663392"/>
              <a:ext cx="3071382" cy="69488"/>
            </a:xfrm>
            <a:custGeom>
              <a:avLst/>
              <a:gdLst>
                <a:gd name="connsiteX0" fmla="*/ 0 w 4387688"/>
                <a:gd name="connsiteY0" fmla="*/ 50389 h 99269"/>
                <a:gd name="connsiteX1" fmla="*/ 11210 w 4387688"/>
                <a:gd name="connsiteY1" fmla="*/ 99269 h 99269"/>
                <a:gd name="connsiteX2" fmla="*/ 4376479 w 4387688"/>
                <a:gd name="connsiteY2" fmla="*/ 99269 h 99269"/>
                <a:gd name="connsiteX3" fmla="*/ 4387689 w 4387688"/>
                <a:gd name="connsiteY3" fmla="*/ 50389 h 99269"/>
                <a:gd name="connsiteX4" fmla="*/ 4387689 w 4387688"/>
                <a:gd name="connsiteY4" fmla="*/ 0 h 99269"/>
                <a:gd name="connsiteX5" fmla="*/ 0 w 4387688"/>
                <a:gd name="connsiteY5" fmla="*/ 0 h 99269"/>
                <a:gd name="connsiteX6" fmla="*/ 0 w 4387688"/>
                <a:gd name="connsiteY6" fmla="*/ 50389 h 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88" h="99269">
                  <a:moveTo>
                    <a:pt x="0" y="50389"/>
                  </a:moveTo>
                  <a:cubicBezTo>
                    <a:pt x="0" y="67904"/>
                    <a:pt x="4096" y="84449"/>
                    <a:pt x="11210" y="99269"/>
                  </a:cubicBezTo>
                  <a:lnTo>
                    <a:pt x="4376479" y="99269"/>
                  </a:lnTo>
                  <a:cubicBezTo>
                    <a:pt x="4383593" y="84449"/>
                    <a:pt x="4387689" y="67958"/>
                    <a:pt x="4387689" y="50389"/>
                  </a:cubicBezTo>
                  <a:lnTo>
                    <a:pt x="4387689" y="0"/>
                  </a:lnTo>
                  <a:lnTo>
                    <a:pt x="0" y="0"/>
                  </a:lnTo>
                  <a:lnTo>
                    <a:pt x="0" y="50389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885304B-D1A9-3A18-25B6-4461C023EC55}"/>
                </a:ext>
              </a:extLst>
            </p:cNvPr>
            <p:cNvSpPr/>
            <p:nvPr/>
          </p:nvSpPr>
          <p:spPr bwMode="gray">
            <a:xfrm>
              <a:off x="1320993" y="5743763"/>
              <a:ext cx="3779019" cy="66661"/>
            </a:xfrm>
            <a:custGeom>
              <a:avLst/>
              <a:gdLst>
                <a:gd name="connsiteX0" fmla="*/ 0 w 5398598"/>
                <a:gd name="connsiteY0" fmla="*/ 15523 h 95229"/>
                <a:gd name="connsiteX1" fmla="*/ 342647 w 5398598"/>
                <a:gd name="connsiteY1" fmla="*/ 86661 h 95229"/>
                <a:gd name="connsiteX2" fmla="*/ 628222 w 5398598"/>
                <a:gd name="connsiteY2" fmla="*/ 95229 h 95229"/>
                <a:gd name="connsiteX3" fmla="*/ 2730288 w 5398598"/>
                <a:gd name="connsiteY3" fmla="*/ 95229 h 95229"/>
                <a:gd name="connsiteX4" fmla="*/ 4833809 w 5398598"/>
                <a:gd name="connsiteY4" fmla="*/ 95229 h 95229"/>
                <a:gd name="connsiteX5" fmla="*/ 5398599 w 5398598"/>
                <a:gd name="connsiteY5" fmla="*/ 15577 h 95229"/>
                <a:gd name="connsiteX6" fmla="*/ 5378497 w 5398598"/>
                <a:gd name="connsiteY6" fmla="*/ 56 h 95229"/>
                <a:gd name="connsiteX7" fmla="*/ 7545 w 5398598"/>
                <a:gd name="connsiteY7" fmla="*/ 56 h 95229"/>
                <a:gd name="connsiteX8" fmla="*/ 0 w 5398598"/>
                <a:gd name="connsiteY8" fmla="*/ 15523 h 9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8598" h="95229">
                  <a:moveTo>
                    <a:pt x="0" y="15523"/>
                  </a:moveTo>
                  <a:cubicBezTo>
                    <a:pt x="0" y="15523"/>
                    <a:pt x="122335" y="66128"/>
                    <a:pt x="342647" y="86661"/>
                  </a:cubicBezTo>
                  <a:cubicBezTo>
                    <a:pt x="406186" y="92912"/>
                    <a:pt x="430060" y="95229"/>
                    <a:pt x="628222" y="95229"/>
                  </a:cubicBezTo>
                  <a:cubicBezTo>
                    <a:pt x="826383" y="95229"/>
                    <a:pt x="2730288" y="95229"/>
                    <a:pt x="2730288" y="95229"/>
                  </a:cubicBezTo>
                  <a:lnTo>
                    <a:pt x="4833809" y="95229"/>
                  </a:lnTo>
                  <a:cubicBezTo>
                    <a:pt x="4833809" y="95229"/>
                    <a:pt x="5310324" y="80193"/>
                    <a:pt x="5398599" y="15577"/>
                  </a:cubicBezTo>
                  <a:cubicBezTo>
                    <a:pt x="5398599" y="-1777"/>
                    <a:pt x="5378497" y="56"/>
                    <a:pt x="5378497" y="56"/>
                  </a:cubicBezTo>
                  <a:lnTo>
                    <a:pt x="7545" y="56"/>
                  </a:lnTo>
                  <a:cubicBezTo>
                    <a:pt x="7545" y="56"/>
                    <a:pt x="0" y="5768"/>
                    <a:pt x="0" y="15523"/>
                  </a:cubicBezTo>
                  <a:close/>
                </a:path>
              </a:pathLst>
            </a:custGeom>
            <a:solidFill>
              <a:schemeClr val="bg1"/>
            </a:solidFill>
            <a:ln w="538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984" noProof="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A1923B1-6F8A-64C0-4BCB-EC4C2BBEA1A0}"/>
                </a:ext>
              </a:extLst>
            </p:cNvPr>
            <p:cNvSpPr/>
            <p:nvPr/>
          </p:nvSpPr>
          <p:spPr bwMode="gray">
            <a:xfrm>
              <a:off x="1320992" y="5732899"/>
              <a:ext cx="3779057" cy="21692"/>
            </a:xfrm>
            <a:custGeom>
              <a:avLst/>
              <a:gdLst>
                <a:gd name="connsiteX0" fmla="*/ 0 w 5398652"/>
                <a:gd name="connsiteY0" fmla="*/ 0 h 30988"/>
                <a:gd name="connsiteX1" fmla="*/ 5398653 w 5398652"/>
                <a:gd name="connsiteY1" fmla="*/ 0 h 30988"/>
                <a:gd name="connsiteX2" fmla="*/ 5398653 w 5398652"/>
                <a:gd name="connsiteY2" fmla="*/ 30988 h 30988"/>
                <a:gd name="connsiteX3" fmla="*/ 0 w 5398652"/>
                <a:gd name="connsiteY3" fmla="*/ 30988 h 3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8652" h="30988">
                  <a:moveTo>
                    <a:pt x="0" y="0"/>
                  </a:moveTo>
                  <a:lnTo>
                    <a:pt x="5398653" y="0"/>
                  </a:lnTo>
                  <a:lnTo>
                    <a:pt x="5398653" y="30988"/>
                  </a:lnTo>
                  <a:lnTo>
                    <a:pt x="0" y="30988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984" noProof="0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4436A28-682A-2ACA-DDDD-A37A9BCAA7B5}"/>
                </a:ext>
              </a:extLst>
            </p:cNvPr>
            <p:cNvSpPr/>
            <p:nvPr/>
          </p:nvSpPr>
          <p:spPr bwMode="gray">
            <a:xfrm>
              <a:off x="2892786" y="5732859"/>
              <a:ext cx="638337" cy="30029"/>
            </a:xfrm>
            <a:custGeom>
              <a:avLst/>
              <a:gdLst>
                <a:gd name="connsiteX0" fmla="*/ 0 w 911910"/>
                <a:gd name="connsiteY0" fmla="*/ 0 h 42898"/>
                <a:gd name="connsiteX1" fmla="*/ 0 w 911910"/>
                <a:gd name="connsiteY1" fmla="*/ 30988 h 42898"/>
                <a:gd name="connsiteX2" fmla="*/ 25653 w 911910"/>
                <a:gd name="connsiteY2" fmla="*/ 33521 h 42898"/>
                <a:gd name="connsiteX3" fmla="*/ 53030 w 911910"/>
                <a:gd name="connsiteY3" fmla="*/ 41820 h 42898"/>
                <a:gd name="connsiteX4" fmla="*/ 70383 w 911910"/>
                <a:gd name="connsiteY4" fmla="*/ 42898 h 42898"/>
                <a:gd name="connsiteX5" fmla="*/ 841527 w 911910"/>
                <a:gd name="connsiteY5" fmla="*/ 42898 h 42898"/>
                <a:gd name="connsiteX6" fmla="*/ 858880 w 911910"/>
                <a:gd name="connsiteY6" fmla="*/ 41820 h 42898"/>
                <a:gd name="connsiteX7" fmla="*/ 886257 w 911910"/>
                <a:gd name="connsiteY7" fmla="*/ 33521 h 42898"/>
                <a:gd name="connsiteX8" fmla="*/ 911910 w 911910"/>
                <a:gd name="connsiteY8" fmla="*/ 30988 h 42898"/>
                <a:gd name="connsiteX9" fmla="*/ 911910 w 911910"/>
                <a:gd name="connsiteY9" fmla="*/ 0 h 42898"/>
                <a:gd name="connsiteX10" fmla="*/ 0 w 911910"/>
                <a:gd name="connsiteY10" fmla="*/ 0 h 4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1910" h="42898">
                  <a:moveTo>
                    <a:pt x="0" y="0"/>
                  </a:moveTo>
                  <a:lnTo>
                    <a:pt x="0" y="30988"/>
                  </a:lnTo>
                  <a:cubicBezTo>
                    <a:pt x="0" y="30988"/>
                    <a:pt x="16761" y="30826"/>
                    <a:pt x="25653" y="33521"/>
                  </a:cubicBezTo>
                  <a:cubicBezTo>
                    <a:pt x="36539" y="36755"/>
                    <a:pt x="45970" y="40689"/>
                    <a:pt x="53030" y="41820"/>
                  </a:cubicBezTo>
                  <a:cubicBezTo>
                    <a:pt x="56802" y="42413"/>
                    <a:pt x="70383" y="42898"/>
                    <a:pt x="70383" y="42898"/>
                  </a:cubicBezTo>
                  <a:lnTo>
                    <a:pt x="841527" y="42898"/>
                  </a:lnTo>
                  <a:cubicBezTo>
                    <a:pt x="841527" y="42898"/>
                    <a:pt x="855108" y="42413"/>
                    <a:pt x="858880" y="41820"/>
                  </a:cubicBezTo>
                  <a:cubicBezTo>
                    <a:pt x="865940" y="40689"/>
                    <a:pt x="875371" y="36808"/>
                    <a:pt x="886257" y="33521"/>
                  </a:cubicBezTo>
                  <a:cubicBezTo>
                    <a:pt x="895150" y="30880"/>
                    <a:pt x="911910" y="30988"/>
                    <a:pt x="911910" y="30988"/>
                  </a:cubicBezTo>
                  <a:lnTo>
                    <a:pt x="911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</p:grpSp>
      <p:sp>
        <p:nvSpPr>
          <p:cNvPr id="25" name="Bild 2">
            <a:extLst>
              <a:ext uri="{FF2B5EF4-FFF2-40B4-BE49-F238E27FC236}">
                <a16:creationId xmlns:a16="http://schemas.microsoft.com/office/drawing/2014/main" id="{36AE352C-E67A-2423-5633-51FBC5AC4C9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832505" y="3957779"/>
            <a:ext cx="3088260" cy="1938713"/>
          </a:xfrm>
          <a:solidFill>
            <a:schemeClr val="bg1">
              <a:lumMod val="85000"/>
            </a:schemeClr>
          </a:solidFill>
        </p:spPr>
        <p:txBody>
          <a:bodyPr vert="horz" lIns="144000" tIns="144000" rIns="144000" bIns="14400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/>
            </a:lvl1pPr>
          </a:lstStyle>
          <a:p>
            <a:pPr marL="283474" lvl="0" indent="-283474"/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26" name="iPad">
            <a:extLst>
              <a:ext uri="{FF2B5EF4-FFF2-40B4-BE49-F238E27FC236}">
                <a16:creationId xmlns:a16="http://schemas.microsoft.com/office/drawing/2014/main" id="{DA7606B8-8D2D-E029-8DD9-810C482BC84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7591371" y="4148618"/>
            <a:ext cx="2805881" cy="1950958"/>
            <a:chOff x="2277427" y="8504224"/>
            <a:chExt cx="7635049" cy="5309901"/>
          </a:xfrm>
          <a:effectLst/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192458A-C5CB-AE12-96A2-86E98133E8D0}"/>
                </a:ext>
              </a:extLst>
            </p:cNvPr>
            <p:cNvSpPr/>
            <p:nvPr/>
          </p:nvSpPr>
          <p:spPr bwMode="gray">
            <a:xfrm>
              <a:off x="2277427" y="8504224"/>
              <a:ext cx="7635049" cy="5309901"/>
            </a:xfrm>
            <a:custGeom>
              <a:avLst/>
              <a:gdLst>
                <a:gd name="connsiteX0" fmla="*/ 7364921 w 7635049"/>
                <a:gd name="connsiteY0" fmla="*/ 5309902 h 5309901"/>
                <a:gd name="connsiteX1" fmla="*/ 270034 w 7635049"/>
                <a:gd name="connsiteY1" fmla="*/ 5309902 h 5309901"/>
                <a:gd name="connsiteX2" fmla="*/ 0 w 7635049"/>
                <a:gd name="connsiteY2" fmla="*/ 5039868 h 5309901"/>
                <a:gd name="connsiteX3" fmla="*/ 0 w 7635049"/>
                <a:gd name="connsiteY3" fmla="*/ 270034 h 5309901"/>
                <a:gd name="connsiteX4" fmla="*/ 270034 w 7635049"/>
                <a:gd name="connsiteY4" fmla="*/ 0 h 5309901"/>
                <a:gd name="connsiteX5" fmla="*/ 7365016 w 7635049"/>
                <a:gd name="connsiteY5" fmla="*/ 0 h 5309901"/>
                <a:gd name="connsiteX6" fmla="*/ 7635050 w 7635049"/>
                <a:gd name="connsiteY6" fmla="*/ 270034 h 5309901"/>
                <a:gd name="connsiteX7" fmla="*/ 7635050 w 7635049"/>
                <a:gd name="connsiteY7" fmla="*/ 5039963 h 5309901"/>
                <a:gd name="connsiteX8" fmla="*/ 7364921 w 7635049"/>
                <a:gd name="connsiteY8" fmla="*/ 5309902 h 530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5049" h="5309901">
                  <a:moveTo>
                    <a:pt x="7364921" y="5309902"/>
                  </a:moveTo>
                  <a:lnTo>
                    <a:pt x="270034" y="5309902"/>
                  </a:lnTo>
                  <a:cubicBezTo>
                    <a:pt x="121539" y="5309902"/>
                    <a:pt x="0" y="5188363"/>
                    <a:pt x="0" y="5039868"/>
                  </a:cubicBezTo>
                  <a:lnTo>
                    <a:pt x="0" y="270034"/>
                  </a:lnTo>
                  <a:cubicBezTo>
                    <a:pt x="0" y="121539"/>
                    <a:pt x="121539" y="0"/>
                    <a:pt x="270034" y="0"/>
                  </a:cubicBezTo>
                  <a:lnTo>
                    <a:pt x="7365016" y="0"/>
                  </a:lnTo>
                  <a:cubicBezTo>
                    <a:pt x="7513511" y="0"/>
                    <a:pt x="7635050" y="121539"/>
                    <a:pt x="7635050" y="270034"/>
                  </a:cubicBezTo>
                  <a:lnTo>
                    <a:pt x="7635050" y="5039963"/>
                  </a:lnTo>
                  <a:cubicBezTo>
                    <a:pt x="7634954" y="5188458"/>
                    <a:pt x="7513415" y="5309902"/>
                    <a:pt x="7364921" y="5309902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984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3995437-B9A3-3FBA-3E05-BEDA02804CF5}"/>
                </a:ext>
              </a:extLst>
            </p:cNvPr>
            <p:cNvSpPr/>
            <p:nvPr/>
          </p:nvSpPr>
          <p:spPr bwMode="gray">
            <a:xfrm>
              <a:off x="2317908" y="8544705"/>
              <a:ext cx="7553896" cy="5228939"/>
            </a:xfrm>
            <a:custGeom>
              <a:avLst/>
              <a:gdLst>
                <a:gd name="connsiteX0" fmla="*/ 7311009 w 7553896"/>
                <a:gd name="connsiteY0" fmla="*/ 5228940 h 5228939"/>
                <a:gd name="connsiteX1" fmla="*/ 242983 w 7553896"/>
                <a:gd name="connsiteY1" fmla="*/ 5228940 h 5228939"/>
                <a:gd name="connsiteX2" fmla="*/ 0 w 7553896"/>
                <a:gd name="connsiteY2" fmla="*/ 4985957 h 5228939"/>
                <a:gd name="connsiteX3" fmla="*/ 0 w 7553896"/>
                <a:gd name="connsiteY3" fmla="*/ 242983 h 5228939"/>
                <a:gd name="connsiteX4" fmla="*/ 242983 w 7553896"/>
                <a:gd name="connsiteY4" fmla="*/ 0 h 5228939"/>
                <a:gd name="connsiteX5" fmla="*/ 7310914 w 7553896"/>
                <a:gd name="connsiteY5" fmla="*/ 0 h 5228939"/>
                <a:gd name="connsiteX6" fmla="*/ 7553896 w 7553896"/>
                <a:gd name="connsiteY6" fmla="*/ 242983 h 5228939"/>
                <a:gd name="connsiteX7" fmla="*/ 7553896 w 7553896"/>
                <a:gd name="connsiteY7" fmla="*/ 4985861 h 5228939"/>
                <a:gd name="connsiteX8" fmla="*/ 7311009 w 7553896"/>
                <a:gd name="connsiteY8" fmla="*/ 5228940 h 52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53896" h="5228939">
                  <a:moveTo>
                    <a:pt x="7311009" y="5228940"/>
                  </a:moveTo>
                  <a:lnTo>
                    <a:pt x="242983" y="5228940"/>
                  </a:lnTo>
                  <a:cubicBezTo>
                    <a:pt x="109347" y="5228940"/>
                    <a:pt x="0" y="5119593"/>
                    <a:pt x="0" y="4985957"/>
                  </a:cubicBezTo>
                  <a:lnTo>
                    <a:pt x="0" y="242983"/>
                  </a:lnTo>
                  <a:cubicBezTo>
                    <a:pt x="0" y="109347"/>
                    <a:pt x="109347" y="0"/>
                    <a:pt x="242983" y="0"/>
                  </a:cubicBezTo>
                  <a:lnTo>
                    <a:pt x="7310914" y="0"/>
                  </a:lnTo>
                  <a:cubicBezTo>
                    <a:pt x="7444550" y="0"/>
                    <a:pt x="7553896" y="109347"/>
                    <a:pt x="7553896" y="242983"/>
                  </a:cubicBezTo>
                  <a:lnTo>
                    <a:pt x="7553896" y="4985861"/>
                  </a:lnTo>
                  <a:cubicBezTo>
                    <a:pt x="7553992" y="5119593"/>
                    <a:pt x="7444645" y="5228940"/>
                    <a:pt x="7311009" y="5228940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3614E7E-5724-D261-867A-ED27DC8A9A0D}"/>
                </a:ext>
              </a:extLst>
            </p:cNvPr>
            <p:cNvSpPr/>
            <p:nvPr/>
          </p:nvSpPr>
          <p:spPr bwMode="gray">
            <a:xfrm>
              <a:off x="2581275" y="11119694"/>
              <a:ext cx="79057" cy="79057"/>
            </a:xfrm>
            <a:custGeom>
              <a:avLst/>
              <a:gdLst>
                <a:gd name="connsiteX0" fmla="*/ 79057 w 79057"/>
                <a:gd name="connsiteY0" fmla="*/ 39529 h 79057"/>
                <a:gd name="connsiteX1" fmla="*/ 39529 w 79057"/>
                <a:gd name="connsiteY1" fmla="*/ 79057 h 79057"/>
                <a:gd name="connsiteX2" fmla="*/ 0 w 79057"/>
                <a:gd name="connsiteY2" fmla="*/ 39529 h 79057"/>
                <a:gd name="connsiteX3" fmla="*/ 39529 w 79057"/>
                <a:gd name="connsiteY3" fmla="*/ 0 h 79057"/>
                <a:gd name="connsiteX4" fmla="*/ 79057 w 79057"/>
                <a:gd name="connsiteY4" fmla="*/ 39529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" h="79057">
                  <a:moveTo>
                    <a:pt x="79057" y="39529"/>
                  </a:moveTo>
                  <a:cubicBezTo>
                    <a:pt x="79057" y="61360"/>
                    <a:pt x="61360" y="79057"/>
                    <a:pt x="39529" y="79057"/>
                  </a:cubicBezTo>
                  <a:cubicBezTo>
                    <a:pt x="17698" y="79057"/>
                    <a:pt x="0" y="61360"/>
                    <a:pt x="0" y="39529"/>
                  </a:cubicBezTo>
                  <a:cubicBezTo>
                    <a:pt x="0" y="17697"/>
                    <a:pt x="17698" y="0"/>
                    <a:pt x="39529" y="0"/>
                  </a:cubicBezTo>
                  <a:cubicBezTo>
                    <a:pt x="61360" y="0"/>
                    <a:pt x="79057" y="17698"/>
                    <a:pt x="79057" y="3952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16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A88B114-8BC1-35CB-3F28-3E3A6EEEBD00}"/>
                </a:ext>
              </a:extLst>
            </p:cNvPr>
            <p:cNvSpPr/>
            <p:nvPr/>
          </p:nvSpPr>
          <p:spPr bwMode="gray">
            <a:xfrm>
              <a:off x="9437370" y="10999107"/>
              <a:ext cx="323659" cy="323659"/>
            </a:xfrm>
            <a:custGeom>
              <a:avLst/>
              <a:gdLst>
                <a:gd name="connsiteX0" fmla="*/ 323660 w 323659"/>
                <a:gd name="connsiteY0" fmla="*/ 161830 h 323659"/>
                <a:gd name="connsiteX1" fmla="*/ 161830 w 323659"/>
                <a:gd name="connsiteY1" fmla="*/ 323659 h 323659"/>
                <a:gd name="connsiteX2" fmla="*/ 0 w 323659"/>
                <a:gd name="connsiteY2" fmla="*/ 161830 h 323659"/>
                <a:gd name="connsiteX3" fmla="*/ 161830 w 323659"/>
                <a:gd name="connsiteY3" fmla="*/ 0 h 323659"/>
                <a:gd name="connsiteX4" fmla="*/ 323660 w 323659"/>
                <a:gd name="connsiteY4" fmla="*/ 161830 h 32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59" h="323659">
                  <a:moveTo>
                    <a:pt x="323660" y="161830"/>
                  </a:moveTo>
                  <a:cubicBezTo>
                    <a:pt x="323660" y="251206"/>
                    <a:pt x="251206" y="323659"/>
                    <a:pt x="161830" y="323659"/>
                  </a:cubicBezTo>
                  <a:cubicBezTo>
                    <a:pt x="72454" y="323659"/>
                    <a:pt x="0" y="251206"/>
                    <a:pt x="0" y="161830"/>
                  </a:cubicBezTo>
                  <a:cubicBezTo>
                    <a:pt x="0" y="72453"/>
                    <a:pt x="72454" y="0"/>
                    <a:pt x="161830" y="0"/>
                  </a:cubicBezTo>
                  <a:cubicBezTo>
                    <a:pt x="251206" y="0"/>
                    <a:pt x="323660" y="72454"/>
                    <a:pt x="323660" y="161830"/>
                  </a:cubicBezTo>
                  <a:close/>
                </a:path>
              </a:pathLst>
            </a:custGeom>
            <a:solidFill>
              <a:schemeClr val="tx1"/>
            </a:solidFill>
            <a:ln w="241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6908429-F064-36F5-82F0-05604AEF5D66}"/>
                </a:ext>
              </a:extLst>
            </p:cNvPr>
            <p:cNvSpPr/>
            <p:nvPr/>
          </p:nvSpPr>
          <p:spPr bwMode="gray">
            <a:xfrm>
              <a:off x="9463563" y="11025301"/>
              <a:ext cx="271272" cy="271272"/>
            </a:xfrm>
            <a:custGeom>
              <a:avLst/>
              <a:gdLst>
                <a:gd name="connsiteX0" fmla="*/ 271272 w 271272"/>
                <a:gd name="connsiteY0" fmla="*/ 135636 h 271272"/>
                <a:gd name="connsiteX1" fmla="*/ 135636 w 271272"/>
                <a:gd name="connsiteY1" fmla="*/ 271272 h 271272"/>
                <a:gd name="connsiteX2" fmla="*/ 0 w 271272"/>
                <a:gd name="connsiteY2" fmla="*/ 135636 h 271272"/>
                <a:gd name="connsiteX3" fmla="*/ 135636 w 271272"/>
                <a:gd name="connsiteY3" fmla="*/ 0 h 271272"/>
                <a:gd name="connsiteX4" fmla="*/ 271272 w 271272"/>
                <a:gd name="connsiteY4" fmla="*/ 135636 h 2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72" h="271272">
                  <a:moveTo>
                    <a:pt x="271272" y="135636"/>
                  </a:moveTo>
                  <a:cubicBezTo>
                    <a:pt x="271272" y="210546"/>
                    <a:pt x="210546" y="271272"/>
                    <a:pt x="135636" y="271272"/>
                  </a:cubicBezTo>
                  <a:cubicBezTo>
                    <a:pt x="60726" y="271272"/>
                    <a:pt x="0" y="210546"/>
                    <a:pt x="0" y="135636"/>
                  </a:cubicBezTo>
                  <a:cubicBezTo>
                    <a:pt x="0" y="60726"/>
                    <a:pt x="60727" y="0"/>
                    <a:pt x="135636" y="0"/>
                  </a:cubicBezTo>
                  <a:cubicBezTo>
                    <a:pt x="210546" y="0"/>
                    <a:pt x="271272" y="60726"/>
                    <a:pt x="271272" y="135636"/>
                  </a:cubicBezTo>
                  <a:close/>
                </a:path>
              </a:pathLst>
            </a:custGeom>
            <a:solidFill>
              <a:schemeClr val="bg1"/>
            </a:solidFill>
            <a:ln w="202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</p:grpSp>
      <p:sp>
        <p:nvSpPr>
          <p:cNvPr id="32" name="Bild 3">
            <a:extLst>
              <a:ext uri="{FF2B5EF4-FFF2-40B4-BE49-F238E27FC236}">
                <a16:creationId xmlns:a16="http://schemas.microsoft.com/office/drawing/2014/main" id="{A8354B6E-7C11-DA76-5031-E9A53BFAFF40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7830072" y="4249219"/>
            <a:ext cx="2328480" cy="1749754"/>
          </a:xfrm>
          <a:solidFill>
            <a:schemeClr val="bg1">
              <a:lumMod val="85000"/>
            </a:schemeClr>
          </a:solidFill>
        </p:spPr>
        <p:txBody>
          <a:bodyPr vert="horz" lIns="144000" tIns="144000" rIns="144000" bIns="14400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/>
            </a:lvl1pPr>
          </a:lstStyle>
          <a:p>
            <a:pPr marL="283474" lvl="0" indent="-283474"/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3" name="iPhone">
            <a:extLst>
              <a:ext uri="{FF2B5EF4-FFF2-40B4-BE49-F238E27FC236}">
                <a16:creationId xmlns:a16="http://schemas.microsoft.com/office/drawing/2014/main" id="{F8ABD6AC-65B7-9D26-DC7E-CC80E05F9893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0710352" y="4644596"/>
            <a:ext cx="704207" cy="1454979"/>
            <a:chOff x="12760032" y="1127"/>
            <a:chExt cx="3317936" cy="6856786"/>
          </a:xfrm>
          <a:effectLst/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E05A315-217F-B569-4BA0-1030469C854F}"/>
                </a:ext>
              </a:extLst>
            </p:cNvPr>
            <p:cNvSpPr/>
            <p:nvPr/>
          </p:nvSpPr>
          <p:spPr bwMode="gray">
            <a:xfrm>
              <a:off x="12784655" y="1127"/>
              <a:ext cx="3268604" cy="6856786"/>
            </a:xfrm>
            <a:custGeom>
              <a:avLst/>
              <a:gdLst>
                <a:gd name="connsiteX0" fmla="*/ 2826260 w 3268604"/>
                <a:gd name="connsiteY0" fmla="*/ 6856786 h 6856786"/>
                <a:gd name="connsiteX1" fmla="*/ 442345 w 3268604"/>
                <a:gd name="connsiteY1" fmla="*/ 6856786 h 6856786"/>
                <a:gd name="connsiteX2" fmla="*/ 0 w 3268604"/>
                <a:gd name="connsiteY2" fmla="*/ 6414441 h 6856786"/>
                <a:gd name="connsiteX3" fmla="*/ 0 w 3268604"/>
                <a:gd name="connsiteY3" fmla="*/ 442345 h 6856786"/>
                <a:gd name="connsiteX4" fmla="*/ 442345 w 3268604"/>
                <a:gd name="connsiteY4" fmla="*/ 0 h 6856786"/>
                <a:gd name="connsiteX5" fmla="*/ 2826260 w 3268604"/>
                <a:gd name="connsiteY5" fmla="*/ 0 h 6856786"/>
                <a:gd name="connsiteX6" fmla="*/ 3268605 w 3268604"/>
                <a:gd name="connsiteY6" fmla="*/ 442345 h 6856786"/>
                <a:gd name="connsiteX7" fmla="*/ 3268605 w 3268604"/>
                <a:gd name="connsiteY7" fmla="*/ 6414441 h 6856786"/>
                <a:gd name="connsiteX8" fmla="*/ 2826260 w 3268604"/>
                <a:gd name="connsiteY8" fmla="*/ 6856786 h 68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8604" h="6856786">
                  <a:moveTo>
                    <a:pt x="2826260" y="6856786"/>
                  </a:moveTo>
                  <a:lnTo>
                    <a:pt x="442345" y="6856786"/>
                  </a:lnTo>
                  <a:cubicBezTo>
                    <a:pt x="199064" y="6856786"/>
                    <a:pt x="0" y="6657723"/>
                    <a:pt x="0" y="6414441"/>
                  </a:cubicBezTo>
                  <a:lnTo>
                    <a:pt x="0" y="442345"/>
                  </a:lnTo>
                  <a:cubicBezTo>
                    <a:pt x="0" y="199064"/>
                    <a:pt x="199064" y="0"/>
                    <a:pt x="442345" y="0"/>
                  </a:cubicBezTo>
                  <a:lnTo>
                    <a:pt x="2826260" y="0"/>
                  </a:lnTo>
                  <a:cubicBezTo>
                    <a:pt x="3069541" y="0"/>
                    <a:pt x="3268605" y="199064"/>
                    <a:pt x="3268605" y="442345"/>
                  </a:cubicBezTo>
                  <a:lnTo>
                    <a:pt x="3268605" y="6414441"/>
                  </a:lnTo>
                  <a:cubicBezTo>
                    <a:pt x="3268692" y="6657723"/>
                    <a:pt x="3069628" y="6856786"/>
                    <a:pt x="2826260" y="6856786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984" noProof="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009EC199-7A2E-161D-DEA7-B9C74EF0F74E}"/>
                </a:ext>
              </a:extLst>
            </p:cNvPr>
            <p:cNvSpPr/>
            <p:nvPr/>
          </p:nvSpPr>
          <p:spPr bwMode="gray">
            <a:xfrm>
              <a:off x="12833814" y="50286"/>
              <a:ext cx="3170373" cy="6758468"/>
            </a:xfrm>
            <a:custGeom>
              <a:avLst/>
              <a:gdLst>
                <a:gd name="connsiteX0" fmla="*/ 2764876 w 3170373"/>
                <a:gd name="connsiteY0" fmla="*/ 6758468 h 6758468"/>
                <a:gd name="connsiteX1" fmla="*/ 405498 w 3170373"/>
                <a:gd name="connsiteY1" fmla="*/ 6758468 h 6758468"/>
                <a:gd name="connsiteX2" fmla="*/ 0 w 3170373"/>
                <a:gd name="connsiteY2" fmla="*/ 6352970 h 6758468"/>
                <a:gd name="connsiteX3" fmla="*/ 0 w 3170373"/>
                <a:gd name="connsiteY3" fmla="*/ 405498 h 6758468"/>
                <a:gd name="connsiteX4" fmla="*/ 405498 w 3170373"/>
                <a:gd name="connsiteY4" fmla="*/ 0 h 6758468"/>
                <a:gd name="connsiteX5" fmla="*/ 2764876 w 3170373"/>
                <a:gd name="connsiteY5" fmla="*/ 0 h 6758468"/>
                <a:gd name="connsiteX6" fmla="*/ 3170373 w 3170373"/>
                <a:gd name="connsiteY6" fmla="*/ 405498 h 6758468"/>
                <a:gd name="connsiteX7" fmla="*/ 3170373 w 3170373"/>
                <a:gd name="connsiteY7" fmla="*/ 6352970 h 6758468"/>
                <a:gd name="connsiteX8" fmla="*/ 2764876 w 3170373"/>
                <a:gd name="connsiteY8" fmla="*/ 6758468 h 675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0373" h="6758468">
                  <a:moveTo>
                    <a:pt x="2764876" y="6758468"/>
                  </a:moveTo>
                  <a:lnTo>
                    <a:pt x="405498" y="6758468"/>
                  </a:lnTo>
                  <a:cubicBezTo>
                    <a:pt x="182504" y="6758468"/>
                    <a:pt x="0" y="6575964"/>
                    <a:pt x="0" y="6352970"/>
                  </a:cubicBezTo>
                  <a:lnTo>
                    <a:pt x="0" y="405498"/>
                  </a:lnTo>
                  <a:cubicBezTo>
                    <a:pt x="0" y="182504"/>
                    <a:pt x="182504" y="0"/>
                    <a:pt x="405498" y="0"/>
                  </a:cubicBezTo>
                  <a:lnTo>
                    <a:pt x="2764876" y="0"/>
                  </a:lnTo>
                  <a:cubicBezTo>
                    <a:pt x="2987869" y="0"/>
                    <a:pt x="3170373" y="182504"/>
                    <a:pt x="3170373" y="405498"/>
                  </a:cubicBezTo>
                  <a:lnTo>
                    <a:pt x="3170373" y="6352970"/>
                  </a:lnTo>
                  <a:cubicBezTo>
                    <a:pt x="3170373" y="6575964"/>
                    <a:pt x="2987869" y="6758468"/>
                    <a:pt x="2764876" y="6758468"/>
                  </a:cubicBezTo>
                  <a:close/>
                </a:path>
              </a:pathLst>
            </a:custGeom>
            <a:solidFill>
              <a:schemeClr val="tx1"/>
            </a:solidFill>
            <a:ln w="221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E8D2F64-C0D3-2D2B-CF32-506D2885DD80}"/>
                </a:ext>
              </a:extLst>
            </p:cNvPr>
            <p:cNvSpPr/>
            <p:nvPr/>
          </p:nvSpPr>
          <p:spPr bwMode="gray">
            <a:xfrm>
              <a:off x="12882973" y="99358"/>
              <a:ext cx="3072055" cy="6660236"/>
            </a:xfrm>
            <a:custGeom>
              <a:avLst/>
              <a:gdLst>
                <a:gd name="connsiteX0" fmla="*/ 2703405 w 3072055"/>
                <a:gd name="connsiteY0" fmla="*/ 6660237 h 6660236"/>
                <a:gd name="connsiteX1" fmla="*/ 368650 w 3072055"/>
                <a:gd name="connsiteY1" fmla="*/ 6660237 h 6660236"/>
                <a:gd name="connsiteX2" fmla="*/ 0 w 3072055"/>
                <a:gd name="connsiteY2" fmla="*/ 6291587 h 6660236"/>
                <a:gd name="connsiteX3" fmla="*/ 0 w 3072055"/>
                <a:gd name="connsiteY3" fmla="*/ 368650 h 6660236"/>
                <a:gd name="connsiteX4" fmla="*/ 368650 w 3072055"/>
                <a:gd name="connsiteY4" fmla="*/ 0 h 6660236"/>
                <a:gd name="connsiteX5" fmla="*/ 2703405 w 3072055"/>
                <a:gd name="connsiteY5" fmla="*/ 0 h 6660236"/>
                <a:gd name="connsiteX6" fmla="*/ 3072055 w 3072055"/>
                <a:gd name="connsiteY6" fmla="*/ 368650 h 6660236"/>
                <a:gd name="connsiteX7" fmla="*/ 3072055 w 3072055"/>
                <a:gd name="connsiteY7" fmla="*/ 6291587 h 6660236"/>
                <a:gd name="connsiteX8" fmla="*/ 2703405 w 3072055"/>
                <a:gd name="connsiteY8" fmla="*/ 6660237 h 666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55" h="6660236">
                  <a:moveTo>
                    <a:pt x="2703405" y="6660237"/>
                  </a:moveTo>
                  <a:lnTo>
                    <a:pt x="368650" y="6660237"/>
                  </a:lnTo>
                  <a:cubicBezTo>
                    <a:pt x="165858" y="6660237"/>
                    <a:pt x="0" y="6494379"/>
                    <a:pt x="0" y="6291587"/>
                  </a:cubicBezTo>
                  <a:lnTo>
                    <a:pt x="0" y="368650"/>
                  </a:lnTo>
                  <a:cubicBezTo>
                    <a:pt x="0" y="165858"/>
                    <a:pt x="165858" y="0"/>
                    <a:pt x="368650" y="0"/>
                  </a:cubicBezTo>
                  <a:lnTo>
                    <a:pt x="2703405" y="0"/>
                  </a:lnTo>
                  <a:cubicBezTo>
                    <a:pt x="2906197" y="0"/>
                    <a:pt x="3072055" y="165858"/>
                    <a:pt x="3072055" y="368650"/>
                  </a:cubicBezTo>
                  <a:lnTo>
                    <a:pt x="3072055" y="6291587"/>
                  </a:lnTo>
                  <a:cubicBezTo>
                    <a:pt x="3072055" y="6494379"/>
                    <a:pt x="2906197" y="6660237"/>
                    <a:pt x="2703405" y="6660237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  <a:alpha val="6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216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1050" noProof="0" dirty="0">
                  <a:solidFill>
                    <a:schemeClr val="bg2"/>
                  </a:solidFill>
                </a:rPr>
                <a:t>Platz-halter-text</a:t>
              </a: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E1348ED9-993C-E5BC-78E5-037712EA5A5A}"/>
                </a:ext>
              </a:extLst>
            </p:cNvPr>
            <p:cNvSpPr/>
            <p:nvPr/>
          </p:nvSpPr>
          <p:spPr bwMode="gray">
            <a:xfrm>
              <a:off x="13477651" y="99358"/>
              <a:ext cx="1882699" cy="245708"/>
            </a:xfrm>
            <a:custGeom>
              <a:avLst/>
              <a:gdLst>
                <a:gd name="connsiteX0" fmla="*/ 1882699 w 1882699"/>
                <a:gd name="connsiteY0" fmla="*/ 0 h 245708"/>
                <a:gd name="connsiteX1" fmla="*/ 1809004 w 1882699"/>
                <a:gd name="connsiteY1" fmla="*/ 73695 h 245708"/>
                <a:gd name="connsiteX2" fmla="*/ 1636990 w 1882699"/>
                <a:gd name="connsiteY2" fmla="*/ 245709 h 245708"/>
                <a:gd name="connsiteX3" fmla="*/ 245709 w 1882699"/>
                <a:gd name="connsiteY3" fmla="*/ 245709 h 245708"/>
                <a:gd name="connsiteX4" fmla="*/ 73695 w 1882699"/>
                <a:gd name="connsiteY4" fmla="*/ 73695 h 245708"/>
                <a:gd name="connsiteX5" fmla="*/ 0 w 1882699"/>
                <a:gd name="connsiteY5" fmla="*/ 0 h 245708"/>
                <a:gd name="connsiteX6" fmla="*/ 1882699 w 1882699"/>
                <a:gd name="connsiteY6" fmla="*/ 0 h 24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699" h="245708">
                  <a:moveTo>
                    <a:pt x="1882699" y="0"/>
                  </a:moveTo>
                  <a:cubicBezTo>
                    <a:pt x="1841950" y="0"/>
                    <a:pt x="1809004" y="33033"/>
                    <a:pt x="1809004" y="73695"/>
                  </a:cubicBezTo>
                  <a:cubicBezTo>
                    <a:pt x="1809004" y="168719"/>
                    <a:pt x="1732014" y="245709"/>
                    <a:pt x="1636990" y="245709"/>
                  </a:cubicBezTo>
                  <a:lnTo>
                    <a:pt x="245709" y="245709"/>
                  </a:lnTo>
                  <a:cubicBezTo>
                    <a:pt x="150685" y="245709"/>
                    <a:pt x="73695" y="168719"/>
                    <a:pt x="73695" y="73695"/>
                  </a:cubicBezTo>
                  <a:cubicBezTo>
                    <a:pt x="73695" y="32946"/>
                    <a:pt x="40663" y="0"/>
                    <a:pt x="0" y="0"/>
                  </a:cubicBezTo>
                  <a:lnTo>
                    <a:pt x="1882699" y="0"/>
                  </a:lnTo>
                  <a:close/>
                </a:path>
              </a:pathLst>
            </a:custGeom>
            <a:solidFill>
              <a:schemeClr val="tx1"/>
            </a:solidFill>
            <a:ln w="216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F38BC0E-BD4D-4B36-111A-E072210E0BA9}"/>
                </a:ext>
              </a:extLst>
            </p:cNvPr>
            <p:cNvSpPr/>
            <p:nvPr/>
          </p:nvSpPr>
          <p:spPr bwMode="gray">
            <a:xfrm>
              <a:off x="14234632" y="174787"/>
              <a:ext cx="368736" cy="36847"/>
            </a:xfrm>
            <a:custGeom>
              <a:avLst/>
              <a:gdLst>
                <a:gd name="connsiteX0" fmla="*/ 351917 w 368736"/>
                <a:gd name="connsiteY0" fmla="*/ 36848 h 36847"/>
                <a:gd name="connsiteX1" fmla="*/ 16820 w 368736"/>
                <a:gd name="connsiteY1" fmla="*/ 36848 h 36847"/>
                <a:gd name="connsiteX2" fmla="*/ 0 w 368736"/>
                <a:gd name="connsiteY2" fmla="*/ 20028 h 36847"/>
                <a:gd name="connsiteX3" fmla="*/ 0 w 368736"/>
                <a:gd name="connsiteY3" fmla="*/ 16820 h 36847"/>
                <a:gd name="connsiteX4" fmla="*/ 16820 w 368736"/>
                <a:gd name="connsiteY4" fmla="*/ 0 h 36847"/>
                <a:gd name="connsiteX5" fmla="*/ 351917 w 368736"/>
                <a:gd name="connsiteY5" fmla="*/ 0 h 36847"/>
                <a:gd name="connsiteX6" fmla="*/ 368737 w 368736"/>
                <a:gd name="connsiteY6" fmla="*/ 16820 h 36847"/>
                <a:gd name="connsiteX7" fmla="*/ 368737 w 368736"/>
                <a:gd name="connsiteY7" fmla="*/ 20114 h 36847"/>
                <a:gd name="connsiteX8" fmla="*/ 351917 w 368736"/>
                <a:gd name="connsiteY8" fmla="*/ 36848 h 3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736" h="36847">
                  <a:moveTo>
                    <a:pt x="351917" y="36848"/>
                  </a:moveTo>
                  <a:lnTo>
                    <a:pt x="16820" y="36848"/>
                  </a:lnTo>
                  <a:cubicBezTo>
                    <a:pt x="7630" y="36848"/>
                    <a:pt x="0" y="29305"/>
                    <a:pt x="0" y="20028"/>
                  </a:cubicBezTo>
                  <a:lnTo>
                    <a:pt x="0" y="16820"/>
                  </a:lnTo>
                  <a:cubicBezTo>
                    <a:pt x="0" y="7630"/>
                    <a:pt x="7543" y="0"/>
                    <a:pt x="16820" y="0"/>
                  </a:cubicBezTo>
                  <a:lnTo>
                    <a:pt x="351917" y="0"/>
                  </a:lnTo>
                  <a:cubicBezTo>
                    <a:pt x="361107" y="0"/>
                    <a:pt x="368737" y="7543"/>
                    <a:pt x="368737" y="16820"/>
                  </a:cubicBezTo>
                  <a:lnTo>
                    <a:pt x="368737" y="20114"/>
                  </a:lnTo>
                  <a:cubicBezTo>
                    <a:pt x="368650" y="29305"/>
                    <a:pt x="361107" y="36848"/>
                    <a:pt x="351917" y="3684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16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219CAF5E-EB71-590A-1F3D-EB0AE7C5979F}"/>
                </a:ext>
              </a:extLst>
            </p:cNvPr>
            <p:cNvSpPr/>
            <p:nvPr/>
          </p:nvSpPr>
          <p:spPr bwMode="gray">
            <a:xfrm>
              <a:off x="16053346" y="1512488"/>
              <a:ext cx="24622" cy="737299"/>
            </a:xfrm>
            <a:custGeom>
              <a:avLst/>
              <a:gdLst>
                <a:gd name="connsiteX0" fmla="*/ 12311 w 24622"/>
                <a:gd name="connsiteY0" fmla="*/ 737300 h 737299"/>
                <a:gd name="connsiteX1" fmla="*/ 0 w 24622"/>
                <a:gd name="connsiteY1" fmla="*/ 737300 h 737299"/>
                <a:gd name="connsiteX2" fmla="*/ 0 w 24622"/>
                <a:gd name="connsiteY2" fmla="*/ 0 h 737299"/>
                <a:gd name="connsiteX3" fmla="*/ 12311 w 24622"/>
                <a:gd name="connsiteY3" fmla="*/ 0 h 737299"/>
                <a:gd name="connsiteX4" fmla="*/ 24623 w 24622"/>
                <a:gd name="connsiteY4" fmla="*/ 12311 h 737299"/>
                <a:gd name="connsiteX5" fmla="*/ 24623 w 24622"/>
                <a:gd name="connsiteY5" fmla="*/ 724989 h 737299"/>
                <a:gd name="connsiteX6" fmla="*/ 12311 w 24622"/>
                <a:gd name="connsiteY6" fmla="*/ 737300 h 73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" h="737299">
                  <a:moveTo>
                    <a:pt x="12311" y="737300"/>
                  </a:moveTo>
                  <a:lnTo>
                    <a:pt x="0" y="737300"/>
                  </a:lnTo>
                  <a:lnTo>
                    <a:pt x="0" y="0"/>
                  </a:lnTo>
                  <a:lnTo>
                    <a:pt x="12311" y="0"/>
                  </a:lnTo>
                  <a:cubicBezTo>
                    <a:pt x="19074" y="0"/>
                    <a:pt x="24623" y="5549"/>
                    <a:pt x="24623" y="12311"/>
                  </a:cubicBezTo>
                  <a:lnTo>
                    <a:pt x="24623" y="724989"/>
                  </a:lnTo>
                  <a:cubicBezTo>
                    <a:pt x="24536" y="731751"/>
                    <a:pt x="19074" y="737300"/>
                    <a:pt x="12311" y="737300"/>
                  </a:cubicBezTo>
                  <a:close/>
                </a:path>
              </a:pathLst>
            </a:custGeom>
            <a:solidFill>
              <a:schemeClr val="tx1"/>
            </a:solidFill>
            <a:ln w="2137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ED37A893-D2B2-B3CA-9D87-DED0D7970D4B}"/>
                </a:ext>
              </a:extLst>
            </p:cNvPr>
            <p:cNvSpPr/>
            <p:nvPr/>
          </p:nvSpPr>
          <p:spPr bwMode="gray">
            <a:xfrm>
              <a:off x="12760032" y="1307701"/>
              <a:ext cx="24622" cy="442345"/>
            </a:xfrm>
            <a:custGeom>
              <a:avLst/>
              <a:gdLst>
                <a:gd name="connsiteX0" fmla="*/ 12311 w 24622"/>
                <a:gd name="connsiteY0" fmla="*/ 0 h 442345"/>
                <a:gd name="connsiteX1" fmla="*/ 24623 w 24622"/>
                <a:gd name="connsiteY1" fmla="*/ 0 h 442345"/>
                <a:gd name="connsiteX2" fmla="*/ 24623 w 24622"/>
                <a:gd name="connsiteY2" fmla="*/ 442345 h 442345"/>
                <a:gd name="connsiteX3" fmla="*/ 12311 w 24622"/>
                <a:gd name="connsiteY3" fmla="*/ 442345 h 442345"/>
                <a:gd name="connsiteX4" fmla="*/ 0 w 24622"/>
                <a:gd name="connsiteY4" fmla="*/ 430034 h 442345"/>
                <a:gd name="connsiteX5" fmla="*/ 0 w 24622"/>
                <a:gd name="connsiteY5" fmla="*/ 12225 h 442345"/>
                <a:gd name="connsiteX6" fmla="*/ 12311 w 24622"/>
                <a:gd name="connsiteY6" fmla="*/ 0 h 44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" h="442345">
                  <a:moveTo>
                    <a:pt x="12311" y="0"/>
                  </a:moveTo>
                  <a:lnTo>
                    <a:pt x="24623" y="0"/>
                  </a:lnTo>
                  <a:lnTo>
                    <a:pt x="24623" y="442345"/>
                  </a:lnTo>
                  <a:lnTo>
                    <a:pt x="12311" y="442345"/>
                  </a:lnTo>
                  <a:cubicBezTo>
                    <a:pt x="5549" y="442345"/>
                    <a:pt x="0" y="436797"/>
                    <a:pt x="0" y="430034"/>
                  </a:cubicBezTo>
                  <a:lnTo>
                    <a:pt x="0" y="12225"/>
                  </a:lnTo>
                  <a:cubicBezTo>
                    <a:pt x="87" y="5549"/>
                    <a:pt x="5549" y="0"/>
                    <a:pt x="12311" y="0"/>
                  </a:cubicBezTo>
                  <a:close/>
                </a:path>
              </a:pathLst>
            </a:custGeom>
            <a:solidFill>
              <a:schemeClr val="tx1"/>
            </a:solidFill>
            <a:ln w="165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E6D2F3AE-449C-5BAE-CE8A-7C9A73AAF73F}"/>
                </a:ext>
              </a:extLst>
            </p:cNvPr>
            <p:cNvSpPr/>
            <p:nvPr/>
          </p:nvSpPr>
          <p:spPr bwMode="gray">
            <a:xfrm>
              <a:off x="12760032" y="859200"/>
              <a:ext cx="24622" cy="245795"/>
            </a:xfrm>
            <a:custGeom>
              <a:avLst/>
              <a:gdLst>
                <a:gd name="connsiteX0" fmla="*/ 12311 w 24622"/>
                <a:gd name="connsiteY0" fmla="*/ 0 h 245795"/>
                <a:gd name="connsiteX1" fmla="*/ 24623 w 24622"/>
                <a:gd name="connsiteY1" fmla="*/ 0 h 245795"/>
                <a:gd name="connsiteX2" fmla="*/ 24623 w 24622"/>
                <a:gd name="connsiteY2" fmla="*/ 245796 h 245795"/>
                <a:gd name="connsiteX3" fmla="*/ 12311 w 24622"/>
                <a:gd name="connsiteY3" fmla="*/ 245796 h 245795"/>
                <a:gd name="connsiteX4" fmla="*/ 0 w 24622"/>
                <a:gd name="connsiteY4" fmla="*/ 233484 h 245795"/>
                <a:gd name="connsiteX5" fmla="*/ 0 w 24622"/>
                <a:gd name="connsiteY5" fmla="*/ 12311 h 245795"/>
                <a:gd name="connsiteX6" fmla="*/ 12311 w 24622"/>
                <a:gd name="connsiteY6" fmla="*/ 0 h 24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" h="245795">
                  <a:moveTo>
                    <a:pt x="12311" y="0"/>
                  </a:moveTo>
                  <a:lnTo>
                    <a:pt x="24623" y="0"/>
                  </a:lnTo>
                  <a:lnTo>
                    <a:pt x="24623" y="245796"/>
                  </a:lnTo>
                  <a:lnTo>
                    <a:pt x="12311" y="245796"/>
                  </a:lnTo>
                  <a:cubicBezTo>
                    <a:pt x="5549" y="245796"/>
                    <a:pt x="0" y="240247"/>
                    <a:pt x="0" y="233484"/>
                  </a:cubicBezTo>
                  <a:lnTo>
                    <a:pt x="0" y="12311"/>
                  </a:lnTo>
                  <a:cubicBezTo>
                    <a:pt x="87" y="5549"/>
                    <a:pt x="5549" y="0"/>
                    <a:pt x="12311" y="0"/>
                  </a:cubicBezTo>
                  <a:close/>
                </a:path>
              </a:pathLst>
            </a:custGeom>
            <a:solidFill>
              <a:schemeClr val="tx1"/>
            </a:solidFill>
            <a:ln w="123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8CCE9B21-8BA3-ECB2-1939-33C5A84071A7}"/>
                </a:ext>
              </a:extLst>
            </p:cNvPr>
            <p:cNvSpPr/>
            <p:nvPr/>
          </p:nvSpPr>
          <p:spPr bwMode="gray">
            <a:xfrm>
              <a:off x="12760032" y="1905154"/>
              <a:ext cx="24622" cy="442345"/>
            </a:xfrm>
            <a:custGeom>
              <a:avLst/>
              <a:gdLst>
                <a:gd name="connsiteX0" fmla="*/ 12311 w 24622"/>
                <a:gd name="connsiteY0" fmla="*/ 0 h 442345"/>
                <a:gd name="connsiteX1" fmla="*/ 24623 w 24622"/>
                <a:gd name="connsiteY1" fmla="*/ 0 h 442345"/>
                <a:gd name="connsiteX2" fmla="*/ 24623 w 24622"/>
                <a:gd name="connsiteY2" fmla="*/ 442345 h 442345"/>
                <a:gd name="connsiteX3" fmla="*/ 12311 w 24622"/>
                <a:gd name="connsiteY3" fmla="*/ 442345 h 442345"/>
                <a:gd name="connsiteX4" fmla="*/ 0 w 24622"/>
                <a:gd name="connsiteY4" fmla="*/ 430034 h 442345"/>
                <a:gd name="connsiteX5" fmla="*/ 0 w 24622"/>
                <a:gd name="connsiteY5" fmla="*/ 12225 h 442345"/>
                <a:gd name="connsiteX6" fmla="*/ 12311 w 24622"/>
                <a:gd name="connsiteY6" fmla="*/ 0 h 44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" h="442345">
                  <a:moveTo>
                    <a:pt x="12311" y="0"/>
                  </a:moveTo>
                  <a:lnTo>
                    <a:pt x="24623" y="0"/>
                  </a:lnTo>
                  <a:lnTo>
                    <a:pt x="24623" y="442345"/>
                  </a:lnTo>
                  <a:lnTo>
                    <a:pt x="12311" y="442345"/>
                  </a:lnTo>
                  <a:cubicBezTo>
                    <a:pt x="5549" y="442345"/>
                    <a:pt x="0" y="436796"/>
                    <a:pt x="0" y="430034"/>
                  </a:cubicBezTo>
                  <a:lnTo>
                    <a:pt x="0" y="12225"/>
                  </a:lnTo>
                  <a:cubicBezTo>
                    <a:pt x="87" y="5549"/>
                    <a:pt x="5549" y="0"/>
                    <a:pt x="12311" y="0"/>
                  </a:cubicBezTo>
                  <a:close/>
                </a:path>
              </a:pathLst>
            </a:custGeom>
            <a:solidFill>
              <a:schemeClr val="tx1"/>
            </a:solidFill>
            <a:ln w="1656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F0671C0-A479-578E-5F1E-5787CB6DD9EA}"/>
                </a:ext>
              </a:extLst>
            </p:cNvPr>
            <p:cNvSpPr/>
            <p:nvPr/>
          </p:nvSpPr>
          <p:spPr bwMode="gray">
            <a:xfrm>
              <a:off x="14738361" y="156407"/>
              <a:ext cx="73695" cy="73695"/>
            </a:xfrm>
            <a:custGeom>
              <a:avLst/>
              <a:gdLst>
                <a:gd name="connsiteX0" fmla="*/ 73695 w 73695"/>
                <a:gd name="connsiteY0" fmla="*/ 36848 h 73695"/>
                <a:gd name="connsiteX1" fmla="*/ 36848 w 73695"/>
                <a:gd name="connsiteY1" fmla="*/ 73695 h 73695"/>
                <a:gd name="connsiteX2" fmla="*/ 0 w 73695"/>
                <a:gd name="connsiteY2" fmla="*/ 36848 h 73695"/>
                <a:gd name="connsiteX3" fmla="*/ 36848 w 73695"/>
                <a:gd name="connsiteY3" fmla="*/ 0 h 73695"/>
                <a:gd name="connsiteX4" fmla="*/ 73695 w 73695"/>
                <a:gd name="connsiteY4" fmla="*/ 36848 h 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95" h="73695">
                  <a:moveTo>
                    <a:pt x="73695" y="36848"/>
                  </a:moveTo>
                  <a:cubicBezTo>
                    <a:pt x="73695" y="57198"/>
                    <a:pt x="57198" y="73695"/>
                    <a:pt x="36848" y="73695"/>
                  </a:cubicBezTo>
                  <a:cubicBezTo>
                    <a:pt x="16497" y="73695"/>
                    <a:pt x="0" y="57198"/>
                    <a:pt x="0" y="36848"/>
                  </a:cubicBezTo>
                  <a:cubicBezTo>
                    <a:pt x="0" y="16497"/>
                    <a:pt x="16497" y="0"/>
                    <a:pt x="36848" y="0"/>
                  </a:cubicBezTo>
                  <a:cubicBezTo>
                    <a:pt x="57198" y="0"/>
                    <a:pt x="73695" y="16497"/>
                    <a:pt x="73695" y="368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16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</p:grpSp>
      <p:sp>
        <p:nvSpPr>
          <p:cNvPr id="44" name="Bild 4">
            <a:extLst>
              <a:ext uri="{FF2B5EF4-FFF2-40B4-BE49-F238E27FC236}">
                <a16:creationId xmlns:a16="http://schemas.microsoft.com/office/drawing/2014/main" id="{5D2D573F-F3F8-D6E0-F088-DF045029C70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10736444" y="4665440"/>
            <a:ext cx="652021" cy="1413272"/>
          </a:xfrm>
          <a:custGeom>
            <a:avLst/>
            <a:gdLst>
              <a:gd name="connsiteX0" fmla="*/ 74517 w 620972"/>
              <a:gd name="connsiteY0" fmla="*/ 0 h 1346270"/>
              <a:gd name="connsiteX1" fmla="*/ 120206 w 620972"/>
              <a:gd name="connsiteY1" fmla="*/ 0 h 1346270"/>
              <a:gd name="connsiteX2" fmla="*/ 135102 w 620972"/>
              <a:gd name="connsiteY2" fmla="*/ 14897 h 1346270"/>
              <a:gd name="connsiteX3" fmla="*/ 169873 w 620972"/>
              <a:gd name="connsiteY3" fmla="*/ 49666 h 1346270"/>
              <a:gd name="connsiteX4" fmla="*/ 451100 w 620972"/>
              <a:gd name="connsiteY4" fmla="*/ 49666 h 1346270"/>
              <a:gd name="connsiteX5" fmla="*/ 485871 w 620972"/>
              <a:gd name="connsiteY5" fmla="*/ 14897 h 1346270"/>
              <a:gd name="connsiteX6" fmla="*/ 500767 w 620972"/>
              <a:gd name="connsiteY6" fmla="*/ 0 h 1346270"/>
              <a:gd name="connsiteX7" fmla="*/ 546455 w 620972"/>
              <a:gd name="connsiteY7" fmla="*/ 0 h 1346270"/>
              <a:gd name="connsiteX8" fmla="*/ 620972 w 620972"/>
              <a:gd name="connsiteY8" fmla="*/ 74517 h 1346270"/>
              <a:gd name="connsiteX9" fmla="*/ 620972 w 620972"/>
              <a:gd name="connsiteY9" fmla="*/ 1271753 h 1346270"/>
              <a:gd name="connsiteX10" fmla="*/ 546455 w 620972"/>
              <a:gd name="connsiteY10" fmla="*/ 1346270 h 1346270"/>
              <a:gd name="connsiteX11" fmla="*/ 74517 w 620972"/>
              <a:gd name="connsiteY11" fmla="*/ 1346270 h 1346270"/>
              <a:gd name="connsiteX12" fmla="*/ 0 w 620972"/>
              <a:gd name="connsiteY12" fmla="*/ 1271753 h 1346270"/>
              <a:gd name="connsiteX13" fmla="*/ 0 w 620972"/>
              <a:gd name="connsiteY13" fmla="*/ 74517 h 1346270"/>
              <a:gd name="connsiteX14" fmla="*/ 74517 w 620972"/>
              <a:gd name="connsiteY14" fmla="*/ 0 h 13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0972" h="1346270">
                <a:moveTo>
                  <a:pt x="74517" y="0"/>
                </a:moveTo>
                <a:lnTo>
                  <a:pt x="120206" y="0"/>
                </a:lnTo>
                <a:cubicBezTo>
                  <a:pt x="128425" y="0"/>
                  <a:pt x="135102" y="6660"/>
                  <a:pt x="135102" y="14897"/>
                </a:cubicBezTo>
                <a:cubicBezTo>
                  <a:pt x="135102" y="34104"/>
                  <a:pt x="150665" y="49666"/>
                  <a:pt x="169873" y="49666"/>
                </a:cubicBezTo>
                <a:lnTo>
                  <a:pt x="451100" y="49666"/>
                </a:lnTo>
                <a:cubicBezTo>
                  <a:pt x="470308" y="49666"/>
                  <a:pt x="485871" y="34104"/>
                  <a:pt x="485871" y="14897"/>
                </a:cubicBezTo>
                <a:cubicBezTo>
                  <a:pt x="485871" y="6677"/>
                  <a:pt x="492530" y="0"/>
                  <a:pt x="500767" y="0"/>
                </a:cubicBezTo>
                <a:lnTo>
                  <a:pt x="546455" y="0"/>
                </a:lnTo>
                <a:cubicBezTo>
                  <a:pt x="587446" y="0"/>
                  <a:pt x="620972" y="33526"/>
                  <a:pt x="620972" y="74517"/>
                </a:cubicBezTo>
                <a:lnTo>
                  <a:pt x="620972" y="1271753"/>
                </a:lnTo>
                <a:cubicBezTo>
                  <a:pt x="620972" y="1312745"/>
                  <a:pt x="587446" y="1346270"/>
                  <a:pt x="546455" y="1346270"/>
                </a:cubicBezTo>
                <a:lnTo>
                  <a:pt x="74517" y="1346270"/>
                </a:lnTo>
                <a:cubicBezTo>
                  <a:pt x="33526" y="1346270"/>
                  <a:pt x="0" y="1312745"/>
                  <a:pt x="0" y="1271753"/>
                </a:cubicBezTo>
                <a:lnTo>
                  <a:pt x="0" y="74517"/>
                </a:lnTo>
                <a:cubicBezTo>
                  <a:pt x="0" y="33526"/>
                  <a:pt x="33526" y="0"/>
                  <a:pt x="745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44000" tIns="144000" rIns="144000" bIns="144000" rtlCol="0">
            <a:noAutofit/>
          </a:bodyPr>
          <a:lstStyle>
            <a:lvl1pPr marL="0" indent="0" algn="l">
              <a:buNone/>
              <a:defRPr lang="en-US"/>
            </a:lvl1pPr>
          </a:lstStyle>
          <a:p>
            <a:pPr marL="283474" lvl="0" indent="-283474"/>
            <a:r>
              <a:rPr lang="en-US" noProof="0"/>
              <a:t>Click icon to add picture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07027769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Linie 1">
            <a:extLst>
              <a:ext uri="{FF2B5EF4-FFF2-40B4-BE49-F238E27FC236}">
                <a16:creationId xmlns:a16="http://schemas.microsoft.com/office/drawing/2014/main" id="{D7DC3E42-37C3-84FD-FAAA-739CD7EA64CA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0" y="6089143"/>
            <a:ext cx="6984000" cy="10432"/>
          </a:xfrm>
          <a:prstGeom prst="line">
            <a:avLst/>
          </a:prstGeom>
          <a:ln w="2540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inie 2">
            <a:extLst>
              <a:ext uri="{FF2B5EF4-FFF2-40B4-BE49-F238E27FC236}">
                <a16:creationId xmlns:a16="http://schemas.microsoft.com/office/drawing/2014/main" id="{271F2E38-7525-6E69-DB86-674AED004E6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0" y="6099575"/>
            <a:ext cx="6984000" cy="26"/>
          </a:xfrm>
          <a:prstGeom prst="line">
            <a:avLst/>
          </a:prstGeom>
          <a:ln w="254000">
            <a:gradFill>
              <a:gsLst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3ED3C02-C333-CEDA-E07E-4478CDFC635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9318CB-83E3-F25F-33DC-44DDBEB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C01F456-A14C-497E-84A2-4BD9D6DF7050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C32B3B-6EF9-FF7F-CD46-7B4AAC5A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BEB506-D959-87F7-AE39-613AA81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0" name="Inhaltsplatzhalter 9">
            <a:extLst>
              <a:ext uri="{FF2B5EF4-FFF2-40B4-BE49-F238E27FC236}">
                <a16:creationId xmlns:a16="http://schemas.microsoft.com/office/drawing/2014/main" id="{9E3501FB-C37B-0DE8-B5C9-268DA409FE2C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7536674" y="1844675"/>
            <a:ext cx="3960001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grpSp>
        <p:nvGrpSpPr>
          <p:cNvPr id="61" name="iMac 27''">
            <a:extLst>
              <a:ext uri="{FF2B5EF4-FFF2-40B4-BE49-F238E27FC236}">
                <a16:creationId xmlns:a16="http://schemas.microsoft.com/office/drawing/2014/main" id="{AD34EC9E-82E1-5D63-5601-3CCB081977EE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00933" y="1659054"/>
            <a:ext cx="5517637" cy="4440521"/>
            <a:chOff x="3486052" y="1580400"/>
            <a:chExt cx="5254892" cy="4230000"/>
          </a:xfrm>
        </p:grpSpPr>
        <p:grpSp>
          <p:nvGrpSpPr>
            <p:cNvPr id="62" name="Fuß">
              <a:extLst>
                <a:ext uri="{FF2B5EF4-FFF2-40B4-BE49-F238E27FC236}">
                  <a16:creationId xmlns:a16="http://schemas.microsoft.com/office/drawing/2014/main" id="{6604E307-22EB-229F-516C-AB6A3E1ABAB3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313780" y="4710855"/>
              <a:ext cx="1599384" cy="1099545"/>
              <a:chOff x="5313780" y="4710855"/>
              <a:chExt cx="1599384" cy="1099545"/>
            </a:xfrm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E73807DB-6606-44F9-6598-B584913ECD93}"/>
                  </a:ext>
                </a:extLst>
              </p:cNvPr>
              <p:cNvSpPr/>
              <p:nvPr/>
            </p:nvSpPr>
            <p:spPr bwMode="gray">
              <a:xfrm>
                <a:off x="5313780" y="5780031"/>
                <a:ext cx="1599384" cy="30369"/>
              </a:xfrm>
              <a:custGeom>
                <a:avLst/>
                <a:gdLst>
                  <a:gd name="connsiteX0" fmla="*/ 866344 w 1732689"/>
                  <a:gd name="connsiteY0" fmla="*/ 10785 h 32900"/>
                  <a:gd name="connsiteX1" fmla="*/ 0 w 1732689"/>
                  <a:gd name="connsiteY1" fmla="*/ 40 h 32900"/>
                  <a:gd name="connsiteX2" fmla="*/ 0 w 1732689"/>
                  <a:gd name="connsiteY2" fmla="*/ 18236 h 32900"/>
                  <a:gd name="connsiteX3" fmla="*/ 866344 w 1732689"/>
                  <a:gd name="connsiteY3" fmla="*/ 32167 h 32900"/>
                  <a:gd name="connsiteX4" fmla="*/ 1732690 w 1732689"/>
                  <a:gd name="connsiteY4" fmla="*/ 18236 h 32900"/>
                  <a:gd name="connsiteX5" fmla="*/ 1732690 w 1732689"/>
                  <a:gd name="connsiteY5" fmla="*/ 40 h 32900"/>
                  <a:gd name="connsiteX6" fmla="*/ 866344 w 1732689"/>
                  <a:gd name="connsiteY6" fmla="*/ 10785 h 3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2689" h="32900">
                    <a:moveTo>
                      <a:pt x="866344" y="10785"/>
                    </a:moveTo>
                    <a:cubicBezTo>
                      <a:pt x="85257" y="10785"/>
                      <a:pt x="0" y="15050"/>
                      <a:pt x="0" y="40"/>
                    </a:cubicBezTo>
                    <a:cubicBezTo>
                      <a:pt x="0" y="-986"/>
                      <a:pt x="0" y="18236"/>
                      <a:pt x="0" y="18236"/>
                    </a:cubicBezTo>
                    <a:cubicBezTo>
                      <a:pt x="0" y="37728"/>
                      <a:pt x="85257" y="32167"/>
                      <a:pt x="866344" y="32167"/>
                    </a:cubicBezTo>
                    <a:cubicBezTo>
                      <a:pt x="1647432" y="32167"/>
                      <a:pt x="1732690" y="37728"/>
                      <a:pt x="1732690" y="18236"/>
                    </a:cubicBezTo>
                    <a:lnTo>
                      <a:pt x="1732690" y="40"/>
                    </a:lnTo>
                    <a:cubicBezTo>
                      <a:pt x="1732636" y="15104"/>
                      <a:pt x="1647216" y="10785"/>
                      <a:pt x="866344" y="1078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100" dirty="0"/>
              </a:p>
            </p:txBody>
          </p:sp>
          <p:sp>
            <p:nvSpPr>
              <p:cNvPr id="74" name="Grafik 9">
                <a:extLst>
                  <a:ext uri="{FF2B5EF4-FFF2-40B4-BE49-F238E27FC236}">
                    <a16:creationId xmlns:a16="http://schemas.microsoft.com/office/drawing/2014/main" id="{7995A34F-1B83-3F9C-953E-C802EF4F7681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314272" y="4710855"/>
                <a:ext cx="1598400" cy="1079648"/>
              </a:xfrm>
              <a:custGeom>
                <a:avLst/>
                <a:gdLst>
                  <a:gd name="connsiteX0" fmla="*/ 2451926 w 3056572"/>
                  <a:gd name="connsiteY0" fmla="*/ 0 h 2064579"/>
                  <a:gd name="connsiteX1" fmla="*/ 2532412 w 3056572"/>
                  <a:gd name="connsiteY1" fmla="*/ 1382173 h 2064579"/>
                  <a:gd name="connsiteX2" fmla="*/ 2665762 w 3056572"/>
                  <a:gd name="connsiteY2" fmla="*/ 1884712 h 2064579"/>
                  <a:gd name="connsiteX3" fmla="*/ 3056573 w 3056572"/>
                  <a:gd name="connsiteY3" fmla="*/ 2044637 h 2064579"/>
                  <a:gd name="connsiteX4" fmla="*/ 1528286 w 3056572"/>
                  <a:gd name="connsiteY4" fmla="*/ 2063591 h 2064579"/>
                  <a:gd name="connsiteX5" fmla="*/ 0 w 3056572"/>
                  <a:gd name="connsiteY5" fmla="*/ 2044637 h 2064579"/>
                  <a:gd name="connsiteX6" fmla="*/ 390811 w 3056572"/>
                  <a:gd name="connsiteY6" fmla="*/ 1884712 h 2064579"/>
                  <a:gd name="connsiteX7" fmla="*/ 505111 w 3056572"/>
                  <a:gd name="connsiteY7" fmla="*/ 1382173 h 2064579"/>
                  <a:gd name="connsiteX8" fmla="*/ 585597 w 3056572"/>
                  <a:gd name="connsiteY8" fmla="*/ 0 h 2064579"/>
                  <a:gd name="connsiteX9" fmla="*/ 2451926 w 3056572"/>
                  <a:gd name="connsiteY9" fmla="*/ 0 h 20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6572" h="2064579">
                    <a:moveTo>
                      <a:pt x="2451926" y="0"/>
                    </a:moveTo>
                    <a:cubicBezTo>
                      <a:pt x="2451926" y="0"/>
                      <a:pt x="2509838" y="1177004"/>
                      <a:pt x="2532412" y="1382173"/>
                    </a:cubicBezTo>
                    <a:cubicBezTo>
                      <a:pt x="2560130" y="1634300"/>
                      <a:pt x="2596991" y="1831753"/>
                      <a:pt x="2665762" y="1884712"/>
                    </a:cubicBezTo>
                    <a:cubicBezTo>
                      <a:pt x="2754059" y="1952720"/>
                      <a:pt x="3056573" y="2018157"/>
                      <a:pt x="3056573" y="2044637"/>
                    </a:cubicBezTo>
                    <a:cubicBezTo>
                      <a:pt x="3056573" y="2071116"/>
                      <a:pt x="2906173" y="2063591"/>
                      <a:pt x="1528286" y="2063591"/>
                    </a:cubicBezTo>
                    <a:cubicBezTo>
                      <a:pt x="150400" y="2063591"/>
                      <a:pt x="0" y="2071116"/>
                      <a:pt x="0" y="2044637"/>
                    </a:cubicBezTo>
                    <a:cubicBezTo>
                      <a:pt x="0" y="2018157"/>
                      <a:pt x="302514" y="1952720"/>
                      <a:pt x="390811" y="1884712"/>
                    </a:cubicBezTo>
                    <a:cubicBezTo>
                      <a:pt x="459581" y="1831753"/>
                      <a:pt x="477393" y="1634204"/>
                      <a:pt x="505111" y="1382173"/>
                    </a:cubicBezTo>
                    <a:cubicBezTo>
                      <a:pt x="527780" y="1177004"/>
                      <a:pt x="585597" y="0"/>
                      <a:pt x="585597" y="0"/>
                    </a:cubicBezTo>
                    <a:lnTo>
                      <a:pt x="2451926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2100" dirty="0"/>
              </a:p>
            </p:txBody>
          </p:sp>
        </p:grpSp>
        <p:grpSp>
          <p:nvGrpSpPr>
            <p:cNvPr id="63" name="Bildschirm">
              <a:extLst>
                <a:ext uri="{FF2B5EF4-FFF2-40B4-BE49-F238E27FC236}">
                  <a16:creationId xmlns:a16="http://schemas.microsoft.com/office/drawing/2014/main" id="{FFCBE9BA-6824-E087-CE1B-A00A01D653B5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3486052" y="1580400"/>
              <a:ext cx="5254892" cy="3624158"/>
              <a:chOff x="15786068" y="1136714"/>
              <a:chExt cx="5246890" cy="3618640"/>
            </a:xfrm>
            <a:scene3d>
              <a:camera prst="perspectiveRelaxed">
                <a:rot lat="20700000" lon="0" rev="0"/>
              </a:camera>
              <a:lightRig rig="threePt" dir="t"/>
            </a:scene3d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0F487CB7-7B24-E0F2-7256-696E2E93D489}"/>
                  </a:ext>
                </a:extLst>
              </p:cNvPr>
              <p:cNvSpPr/>
              <p:nvPr/>
            </p:nvSpPr>
            <p:spPr bwMode="gray">
              <a:xfrm>
                <a:off x="15786068" y="1136714"/>
                <a:ext cx="5246842" cy="3602168"/>
              </a:xfrm>
              <a:custGeom>
                <a:avLst/>
                <a:gdLst>
                  <a:gd name="connsiteX0" fmla="*/ 5539747 w 5692821"/>
                  <a:gd name="connsiteY0" fmla="*/ 3908351 h 3908351"/>
                  <a:gd name="connsiteX1" fmla="*/ 153075 w 5692821"/>
                  <a:gd name="connsiteY1" fmla="*/ 3908351 h 3908351"/>
                  <a:gd name="connsiteX2" fmla="*/ 0 w 5692821"/>
                  <a:gd name="connsiteY2" fmla="*/ 3755276 h 3908351"/>
                  <a:gd name="connsiteX3" fmla="*/ 0 w 5692821"/>
                  <a:gd name="connsiteY3" fmla="*/ 153075 h 3908351"/>
                  <a:gd name="connsiteX4" fmla="*/ 153075 w 5692821"/>
                  <a:gd name="connsiteY4" fmla="*/ 0 h 3908351"/>
                  <a:gd name="connsiteX5" fmla="*/ 5539747 w 5692821"/>
                  <a:gd name="connsiteY5" fmla="*/ 0 h 3908351"/>
                  <a:gd name="connsiteX6" fmla="*/ 5692822 w 5692821"/>
                  <a:gd name="connsiteY6" fmla="*/ 153075 h 3908351"/>
                  <a:gd name="connsiteX7" fmla="*/ 5692822 w 5692821"/>
                  <a:gd name="connsiteY7" fmla="*/ 3755330 h 3908351"/>
                  <a:gd name="connsiteX8" fmla="*/ 5539747 w 5692821"/>
                  <a:gd name="connsiteY8" fmla="*/ 3908351 h 390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2821" h="3908351">
                    <a:moveTo>
                      <a:pt x="5539747" y="3908351"/>
                    </a:moveTo>
                    <a:lnTo>
                      <a:pt x="153075" y="3908351"/>
                    </a:lnTo>
                    <a:cubicBezTo>
                      <a:pt x="68897" y="3908351"/>
                      <a:pt x="0" y="3839454"/>
                      <a:pt x="0" y="3755276"/>
                    </a:cubicBez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755330"/>
                    </a:lnTo>
                    <a:cubicBezTo>
                      <a:pt x="5692822" y="3839508"/>
                      <a:pt x="5623925" y="3908351"/>
                      <a:pt x="5539747" y="3908351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3C43E9EA-8D47-76EB-FEBF-4598E0CF4AE0}"/>
                  </a:ext>
                </a:extLst>
              </p:cNvPr>
              <p:cNvSpPr/>
              <p:nvPr/>
            </p:nvSpPr>
            <p:spPr bwMode="gray">
              <a:xfrm>
                <a:off x="15786116" y="1136714"/>
                <a:ext cx="5246842" cy="3125073"/>
              </a:xfrm>
              <a:custGeom>
                <a:avLst/>
                <a:gdLst>
                  <a:gd name="connsiteX0" fmla="*/ 5692768 w 5692821"/>
                  <a:gd name="connsiteY0" fmla="*/ 3390704 h 3390703"/>
                  <a:gd name="connsiteX1" fmla="*/ 0 w 5692821"/>
                  <a:gd name="connsiteY1" fmla="*/ 3390704 h 3390703"/>
                  <a:gd name="connsiteX2" fmla="*/ 0 w 5692821"/>
                  <a:gd name="connsiteY2" fmla="*/ 153075 h 3390703"/>
                  <a:gd name="connsiteX3" fmla="*/ 153075 w 5692821"/>
                  <a:gd name="connsiteY3" fmla="*/ 0 h 3390703"/>
                  <a:gd name="connsiteX4" fmla="*/ 5539747 w 5692821"/>
                  <a:gd name="connsiteY4" fmla="*/ 0 h 3390703"/>
                  <a:gd name="connsiteX5" fmla="*/ 5692822 w 5692821"/>
                  <a:gd name="connsiteY5" fmla="*/ 153075 h 3390703"/>
                  <a:gd name="connsiteX6" fmla="*/ 5692822 w 5692821"/>
                  <a:gd name="connsiteY6" fmla="*/ 3390704 h 339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92821" h="3390703">
                    <a:moveTo>
                      <a:pt x="5692768" y="3390704"/>
                    </a:moveTo>
                    <a:lnTo>
                      <a:pt x="0" y="3390704"/>
                    </a:ln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390704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F370990-8C9C-308E-B23A-C8566FA23738}"/>
                  </a:ext>
                </a:extLst>
              </p:cNvPr>
              <p:cNvSpPr/>
              <p:nvPr/>
            </p:nvSpPr>
            <p:spPr bwMode="gray">
              <a:xfrm>
                <a:off x="20891827" y="4738882"/>
                <a:ext cx="50" cy="4976"/>
              </a:xfrm>
              <a:custGeom>
                <a:avLst/>
                <a:gdLst>
                  <a:gd name="connsiteX0" fmla="*/ 54 w 54"/>
                  <a:gd name="connsiteY0" fmla="*/ 0 h 5399"/>
                  <a:gd name="connsiteX1" fmla="*/ 0 w 54"/>
                  <a:gd name="connsiteY1" fmla="*/ 0 h 5399"/>
                  <a:gd name="connsiteX2" fmla="*/ 54 w 54"/>
                  <a:gd name="connsiteY2" fmla="*/ 0 h 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" h="5399">
                    <a:moveTo>
                      <a:pt x="54" y="0"/>
                    </a:move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539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grpSp>
            <p:nvGrpSpPr>
              <p:cNvPr id="70" name="Grafik 85">
                <a:extLst>
                  <a:ext uri="{FF2B5EF4-FFF2-40B4-BE49-F238E27FC236}">
                    <a16:creationId xmlns:a16="http://schemas.microsoft.com/office/drawing/2014/main" id="{FC68A16A-74DA-8562-3D52-5EB2E540E116}"/>
                  </a:ext>
                </a:extLst>
              </p:cNvPr>
              <p:cNvGrpSpPr/>
              <p:nvPr/>
            </p:nvGrpSpPr>
            <p:grpSpPr bwMode="gray">
              <a:xfrm>
                <a:off x="15847079" y="4712009"/>
                <a:ext cx="5127307" cy="43345"/>
                <a:chOff x="2778998" y="5016119"/>
                <a:chExt cx="5563126" cy="47029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71" name="Freihandform: Form 70">
                  <a:extLst>
                    <a:ext uri="{FF2B5EF4-FFF2-40B4-BE49-F238E27FC236}">
                      <a16:creationId xmlns:a16="http://schemas.microsoft.com/office/drawing/2014/main" id="{EB61B385-0206-3EEF-BC25-1DA28F9D1512}"/>
                    </a:ext>
                  </a:extLst>
                </p:cNvPr>
                <p:cNvSpPr/>
                <p:nvPr/>
              </p:nvSpPr>
              <p:spPr bwMode="gray">
                <a:xfrm>
                  <a:off x="8252547" y="5045276"/>
                  <a:ext cx="54" cy="5399"/>
                </a:xfrm>
                <a:custGeom>
                  <a:avLst/>
                  <a:gdLst>
                    <a:gd name="connsiteX0" fmla="*/ 54 w 54"/>
                    <a:gd name="connsiteY0" fmla="*/ 0 h 5399"/>
                    <a:gd name="connsiteX1" fmla="*/ 0 w 54"/>
                    <a:gd name="connsiteY1" fmla="*/ 0 h 5399"/>
                    <a:gd name="connsiteX2" fmla="*/ 54 w 54"/>
                    <a:gd name="connsiteY2" fmla="*/ 0 h 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" h="5399">
                      <a:moveTo>
                        <a:pt x="54" y="0"/>
                      </a:moveTo>
                      <a:lnTo>
                        <a:pt x="0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5399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US" sz="1984" dirty="0"/>
                </a:p>
              </p:txBody>
            </p:sp>
            <p:sp>
              <p:nvSpPr>
                <p:cNvPr id="72" name="Freihandform: Form 71">
                  <a:extLst>
                    <a:ext uri="{FF2B5EF4-FFF2-40B4-BE49-F238E27FC236}">
                      <a16:creationId xmlns:a16="http://schemas.microsoft.com/office/drawing/2014/main" id="{F539CA58-2A51-9E7C-FF8A-EFE738B30D49}"/>
                    </a:ext>
                  </a:extLst>
                </p:cNvPr>
                <p:cNvSpPr/>
                <p:nvPr/>
              </p:nvSpPr>
              <p:spPr bwMode="gray">
                <a:xfrm>
                  <a:off x="2778998" y="5016119"/>
                  <a:ext cx="5563126" cy="47029"/>
                </a:xfrm>
                <a:custGeom>
                  <a:avLst/>
                  <a:gdLst>
                    <a:gd name="connsiteX0" fmla="*/ 5563127 w 5563126"/>
                    <a:gd name="connsiteY0" fmla="*/ 0 h 47029"/>
                    <a:gd name="connsiteX1" fmla="*/ 5473550 w 5563126"/>
                    <a:gd name="connsiteY1" fmla="*/ 29211 h 47029"/>
                    <a:gd name="connsiteX2" fmla="*/ 86878 w 5563126"/>
                    <a:gd name="connsiteY2" fmla="*/ 29211 h 47029"/>
                    <a:gd name="connsiteX3" fmla="*/ 54 w 5563126"/>
                    <a:gd name="connsiteY3" fmla="*/ 1944 h 47029"/>
                    <a:gd name="connsiteX4" fmla="*/ 0 w 5563126"/>
                    <a:gd name="connsiteY4" fmla="*/ 1944 h 47029"/>
                    <a:gd name="connsiteX5" fmla="*/ 108205 w 5563126"/>
                    <a:gd name="connsiteY5" fmla="*/ 47029 h 47029"/>
                    <a:gd name="connsiteX6" fmla="*/ 5452221 w 5563126"/>
                    <a:gd name="connsiteY6" fmla="*/ 47029 h 47029"/>
                    <a:gd name="connsiteX7" fmla="*/ 5563127 w 5563126"/>
                    <a:gd name="connsiteY7" fmla="*/ 0 h 47029"/>
                    <a:gd name="connsiteX8" fmla="*/ 5563127 w 5563126"/>
                    <a:gd name="connsiteY8" fmla="*/ 0 h 47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63126" h="47029">
                      <a:moveTo>
                        <a:pt x="5563127" y="0"/>
                      </a:moveTo>
                      <a:cubicBezTo>
                        <a:pt x="5537911" y="18304"/>
                        <a:pt x="5506918" y="29211"/>
                        <a:pt x="5473550" y="29211"/>
                      </a:cubicBezTo>
                      <a:lnTo>
                        <a:pt x="86878" y="29211"/>
                      </a:lnTo>
                      <a:cubicBezTo>
                        <a:pt x="54697" y="29211"/>
                        <a:pt x="24784" y="19114"/>
                        <a:pt x="54" y="1944"/>
                      </a:cubicBezTo>
                      <a:lnTo>
                        <a:pt x="0" y="1944"/>
                      </a:lnTo>
                      <a:cubicBezTo>
                        <a:pt x="27753" y="29751"/>
                        <a:pt x="66089" y="47029"/>
                        <a:pt x="108205" y="47029"/>
                      </a:cubicBezTo>
                      <a:lnTo>
                        <a:pt x="5452221" y="47029"/>
                      </a:lnTo>
                      <a:cubicBezTo>
                        <a:pt x="5495310" y="47029"/>
                        <a:pt x="5535158" y="28779"/>
                        <a:pt x="5563127" y="0"/>
                      </a:cubicBezTo>
                      <a:lnTo>
                        <a:pt x="556312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US" sz="1984" dirty="0"/>
                </a:p>
              </p:txBody>
            </p:sp>
          </p:grpSp>
        </p:grpSp>
      </p:grpSp>
      <p:sp>
        <p:nvSpPr>
          <p:cNvPr id="75" name="Bild">
            <a:extLst>
              <a:ext uri="{FF2B5EF4-FFF2-40B4-BE49-F238E27FC236}">
                <a16:creationId xmlns:a16="http://schemas.microsoft.com/office/drawing/2014/main" id="{78C1D6B7-ED67-17EF-A232-461CA6C76A7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1023502" y="1881525"/>
            <a:ext cx="5072498" cy="2840669"/>
          </a:xfrm>
          <a:custGeom>
            <a:avLst/>
            <a:gdLst>
              <a:gd name="connsiteX0" fmla="*/ 0 w 4830950"/>
              <a:gd name="connsiteY0" fmla="*/ 0 h 2705995"/>
              <a:gd name="connsiteX1" fmla="*/ 4830950 w 4830950"/>
              <a:gd name="connsiteY1" fmla="*/ 0 h 2705995"/>
              <a:gd name="connsiteX2" fmla="*/ 4830950 w 4830950"/>
              <a:gd name="connsiteY2" fmla="*/ 2705995 h 2705995"/>
              <a:gd name="connsiteX3" fmla="*/ 0 w 4830950"/>
              <a:gd name="connsiteY3" fmla="*/ 2705995 h 270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0950" h="2705995">
                <a:moveTo>
                  <a:pt x="0" y="0"/>
                </a:moveTo>
                <a:lnTo>
                  <a:pt x="4830950" y="0"/>
                </a:lnTo>
                <a:lnTo>
                  <a:pt x="4830950" y="2705995"/>
                </a:lnTo>
                <a:lnTo>
                  <a:pt x="0" y="27059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perspectiveRelaxed">
              <a:rot lat="20580000" lon="0" rev="0"/>
            </a:camera>
            <a:lightRig rig="threePt" dir="t"/>
          </a:scene3d>
        </p:spPr>
        <p:txBody>
          <a:bodyPr vert="horz" wrap="square" lIns="144000" tIns="144000" rIns="144000" bIns="144000" rtlCol="0">
            <a:noAutofit/>
          </a:bodyPr>
          <a:lstStyle>
            <a:lvl1pPr>
              <a:defRPr lang="en-US"/>
            </a:lvl1pPr>
          </a:lstStyle>
          <a:p>
            <a:pPr lvl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70440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Linie 1">
            <a:extLst>
              <a:ext uri="{FF2B5EF4-FFF2-40B4-BE49-F238E27FC236}">
                <a16:creationId xmlns:a16="http://schemas.microsoft.com/office/drawing/2014/main" id="{7234002F-7513-6F25-BBE0-91BED9A5DC9F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4407907" y="6089143"/>
            <a:ext cx="5400000" cy="10432"/>
          </a:xfrm>
          <a:prstGeom prst="line">
            <a:avLst/>
          </a:prstGeom>
          <a:ln w="2540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inie 2">
            <a:extLst>
              <a:ext uri="{FF2B5EF4-FFF2-40B4-BE49-F238E27FC236}">
                <a16:creationId xmlns:a16="http://schemas.microsoft.com/office/drawing/2014/main" id="{6F7E9CF3-AAC5-7F2F-CEF9-A521E7B1A0C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407907" y="6099575"/>
            <a:ext cx="5400000" cy="26"/>
          </a:xfrm>
          <a:prstGeom prst="line">
            <a:avLst/>
          </a:prstGeom>
          <a:ln w="254000">
            <a:gradFill>
              <a:gsLst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iMac 27''">
            <a:extLst>
              <a:ext uri="{FF2B5EF4-FFF2-40B4-BE49-F238E27FC236}">
                <a16:creationId xmlns:a16="http://schemas.microsoft.com/office/drawing/2014/main" id="{2C8DB705-01BE-7ABF-7489-6EB1F8685BB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916826" y="831417"/>
            <a:ext cx="6595701" cy="5268159"/>
            <a:chOff x="5338662" y="792000"/>
            <a:chExt cx="6281620" cy="5018400"/>
          </a:xfrm>
        </p:grpSpPr>
        <p:grpSp>
          <p:nvGrpSpPr>
            <p:cNvPr id="10" name="Fuß">
              <a:extLst>
                <a:ext uri="{FF2B5EF4-FFF2-40B4-BE49-F238E27FC236}">
                  <a16:creationId xmlns:a16="http://schemas.microsoft.com/office/drawing/2014/main" id="{ED196B16-6E88-6844-2CB8-2A295FB16A27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240796" y="4982479"/>
              <a:ext cx="2123914" cy="827921"/>
              <a:chOff x="16270915" y="5729118"/>
              <a:chExt cx="2901699" cy="1131109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7D5FBB-5B5B-F498-6335-3F1C01FD95C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270915" y="5729118"/>
                <a:ext cx="2869120" cy="1106674"/>
              </a:xfrm>
              <a:custGeom>
                <a:avLst/>
                <a:gdLst>
                  <a:gd name="connsiteX0" fmla="*/ 2694656 w 2869120"/>
                  <a:gd name="connsiteY0" fmla="*/ 0 h 1106674"/>
                  <a:gd name="connsiteX1" fmla="*/ 2869120 w 2869120"/>
                  <a:gd name="connsiteY1" fmla="*/ 802923 h 1106674"/>
                  <a:gd name="connsiteX2" fmla="*/ 2713471 w 2869120"/>
                  <a:gd name="connsiteY2" fmla="*/ 976735 h 1106674"/>
                  <a:gd name="connsiteX3" fmla="*/ 2135021 w 2869120"/>
                  <a:gd name="connsiteY3" fmla="*/ 1082456 h 1106674"/>
                  <a:gd name="connsiteX4" fmla="*/ 0 w 2869120"/>
                  <a:gd name="connsiteY4" fmla="*/ 1101352 h 1106674"/>
                  <a:gd name="connsiteX5" fmla="*/ 1020392 w 2869120"/>
                  <a:gd name="connsiteY5" fmla="*/ 991966 h 1106674"/>
                  <a:gd name="connsiteX6" fmla="*/ 1348387 w 2869120"/>
                  <a:gd name="connsiteY6" fmla="*/ 686207 h 1106674"/>
                  <a:gd name="connsiteX7" fmla="*/ 1296341 w 2869120"/>
                  <a:gd name="connsiteY7" fmla="*/ 35675 h 1106674"/>
                  <a:gd name="connsiteX8" fmla="*/ 2694656 w 2869120"/>
                  <a:gd name="connsiteY8" fmla="*/ 0 h 1106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9120" h="1106674">
                    <a:moveTo>
                      <a:pt x="2694656" y="0"/>
                    </a:moveTo>
                    <a:cubicBezTo>
                      <a:pt x="2694656" y="0"/>
                      <a:pt x="2869120" y="607446"/>
                      <a:pt x="2869120" y="802923"/>
                    </a:cubicBezTo>
                    <a:cubicBezTo>
                      <a:pt x="2869120" y="938536"/>
                      <a:pt x="2825871" y="962645"/>
                      <a:pt x="2713471" y="976735"/>
                    </a:cubicBezTo>
                    <a:cubicBezTo>
                      <a:pt x="2599687" y="991071"/>
                      <a:pt x="2221764" y="1082456"/>
                      <a:pt x="2135021" y="1082456"/>
                    </a:cubicBezTo>
                    <a:cubicBezTo>
                      <a:pt x="2048278" y="1082456"/>
                      <a:pt x="0" y="1120330"/>
                      <a:pt x="0" y="1101352"/>
                    </a:cubicBezTo>
                    <a:cubicBezTo>
                      <a:pt x="0" y="1082375"/>
                      <a:pt x="892191" y="1004591"/>
                      <a:pt x="1020392" y="991966"/>
                    </a:cubicBezTo>
                    <a:cubicBezTo>
                      <a:pt x="1148593" y="979342"/>
                      <a:pt x="1348387" y="960527"/>
                      <a:pt x="1348387" y="686207"/>
                    </a:cubicBezTo>
                    <a:cubicBezTo>
                      <a:pt x="1348387" y="411887"/>
                      <a:pt x="1296341" y="35675"/>
                      <a:pt x="1296341" y="35675"/>
                    </a:cubicBezTo>
                    <a:lnTo>
                      <a:pt x="2694656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84" dirty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E343994-D230-23D7-6CAA-1C6EFABCB19A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270915" y="5729118"/>
                <a:ext cx="2901699" cy="1131109"/>
              </a:xfrm>
              <a:custGeom>
                <a:avLst/>
                <a:gdLst>
                  <a:gd name="connsiteX0" fmla="*/ 2727236 w 2901699"/>
                  <a:gd name="connsiteY0" fmla="*/ 0 h 1131109"/>
                  <a:gd name="connsiteX1" fmla="*/ 2901700 w 2901699"/>
                  <a:gd name="connsiteY1" fmla="*/ 802923 h 1131109"/>
                  <a:gd name="connsiteX2" fmla="*/ 2769264 w 2901699"/>
                  <a:gd name="connsiteY2" fmla="*/ 1048818 h 1131109"/>
                  <a:gd name="connsiteX3" fmla="*/ 2135021 w 2901699"/>
                  <a:gd name="connsiteY3" fmla="*/ 1106891 h 1131109"/>
                  <a:gd name="connsiteX4" fmla="*/ 0 w 2901699"/>
                  <a:gd name="connsiteY4" fmla="*/ 1125787 h 1131109"/>
                  <a:gd name="connsiteX5" fmla="*/ 0 w 2901699"/>
                  <a:gd name="connsiteY5" fmla="*/ 1101352 h 1131109"/>
                  <a:gd name="connsiteX6" fmla="*/ 2135021 w 2901699"/>
                  <a:gd name="connsiteY6" fmla="*/ 1082456 h 1131109"/>
                  <a:gd name="connsiteX7" fmla="*/ 2713471 w 2901699"/>
                  <a:gd name="connsiteY7" fmla="*/ 976735 h 1131109"/>
                  <a:gd name="connsiteX8" fmla="*/ 2869120 w 2901699"/>
                  <a:gd name="connsiteY8" fmla="*/ 802923 h 1131109"/>
                  <a:gd name="connsiteX9" fmla="*/ 2694656 w 2901699"/>
                  <a:gd name="connsiteY9" fmla="*/ 0 h 1131109"/>
                  <a:gd name="connsiteX10" fmla="*/ 2727236 w 2901699"/>
                  <a:gd name="connsiteY10" fmla="*/ 0 h 113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1699" h="1131109">
                    <a:moveTo>
                      <a:pt x="2727236" y="0"/>
                    </a:moveTo>
                    <a:cubicBezTo>
                      <a:pt x="2727236" y="0"/>
                      <a:pt x="2901700" y="607446"/>
                      <a:pt x="2901700" y="802923"/>
                    </a:cubicBezTo>
                    <a:cubicBezTo>
                      <a:pt x="2901700" y="938536"/>
                      <a:pt x="2881663" y="1034727"/>
                      <a:pt x="2769264" y="1048818"/>
                    </a:cubicBezTo>
                    <a:cubicBezTo>
                      <a:pt x="2655479" y="1063153"/>
                      <a:pt x="2221682" y="1106891"/>
                      <a:pt x="2135021" y="1106891"/>
                    </a:cubicBezTo>
                    <a:cubicBezTo>
                      <a:pt x="2048278" y="1106891"/>
                      <a:pt x="0" y="1144765"/>
                      <a:pt x="0" y="1125787"/>
                    </a:cubicBezTo>
                    <a:lnTo>
                      <a:pt x="0" y="1101352"/>
                    </a:lnTo>
                    <a:cubicBezTo>
                      <a:pt x="0" y="1120248"/>
                      <a:pt x="2048278" y="1082456"/>
                      <a:pt x="2135021" y="1082456"/>
                    </a:cubicBezTo>
                    <a:cubicBezTo>
                      <a:pt x="2221764" y="1082456"/>
                      <a:pt x="2599687" y="991071"/>
                      <a:pt x="2713471" y="976735"/>
                    </a:cubicBezTo>
                    <a:cubicBezTo>
                      <a:pt x="2825871" y="962645"/>
                      <a:pt x="2869120" y="938454"/>
                      <a:pt x="2869120" y="802923"/>
                    </a:cubicBezTo>
                    <a:cubicBezTo>
                      <a:pt x="2869120" y="607446"/>
                      <a:pt x="2694656" y="0"/>
                      <a:pt x="2694656" y="0"/>
                    </a:cubicBezTo>
                    <a:lnTo>
                      <a:pt x="2727236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984" dirty="0"/>
              </a:p>
            </p:txBody>
          </p:sp>
        </p:grpSp>
        <p:grpSp>
          <p:nvGrpSpPr>
            <p:cNvPr id="11" name="Bildschirm">
              <a:extLst>
                <a:ext uri="{FF2B5EF4-FFF2-40B4-BE49-F238E27FC236}">
                  <a16:creationId xmlns:a16="http://schemas.microsoft.com/office/drawing/2014/main" id="{2FFCEE37-3CE1-85E8-2C14-CB3DA5388E14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338662" y="792000"/>
              <a:ext cx="6281620" cy="4298400"/>
              <a:chOff x="12951751" y="792000"/>
              <a:chExt cx="6281620" cy="4298400"/>
            </a:xfrm>
            <a:scene3d>
              <a:camera prst="perspectiveContrastingLeftFacing" fov="1920000">
                <a:rot lat="20700000" lon="2280000" rev="21360000"/>
              </a:camera>
              <a:lightRig rig="threePt" dir="t"/>
            </a:scene3d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0B7BEC2-4237-465B-DAC5-2E837C906CEB}"/>
                  </a:ext>
                </a:extLst>
              </p:cNvPr>
              <p:cNvSpPr/>
              <p:nvPr/>
            </p:nvSpPr>
            <p:spPr bwMode="gray">
              <a:xfrm>
                <a:off x="12951751" y="792000"/>
                <a:ext cx="6232459" cy="4278833"/>
              </a:xfrm>
              <a:custGeom>
                <a:avLst/>
                <a:gdLst>
                  <a:gd name="connsiteX0" fmla="*/ 5539747 w 5692821"/>
                  <a:gd name="connsiteY0" fmla="*/ 3908351 h 3908351"/>
                  <a:gd name="connsiteX1" fmla="*/ 153075 w 5692821"/>
                  <a:gd name="connsiteY1" fmla="*/ 3908351 h 3908351"/>
                  <a:gd name="connsiteX2" fmla="*/ 0 w 5692821"/>
                  <a:gd name="connsiteY2" fmla="*/ 3755276 h 3908351"/>
                  <a:gd name="connsiteX3" fmla="*/ 0 w 5692821"/>
                  <a:gd name="connsiteY3" fmla="*/ 153075 h 3908351"/>
                  <a:gd name="connsiteX4" fmla="*/ 153075 w 5692821"/>
                  <a:gd name="connsiteY4" fmla="*/ 0 h 3908351"/>
                  <a:gd name="connsiteX5" fmla="*/ 5539747 w 5692821"/>
                  <a:gd name="connsiteY5" fmla="*/ 0 h 3908351"/>
                  <a:gd name="connsiteX6" fmla="*/ 5692822 w 5692821"/>
                  <a:gd name="connsiteY6" fmla="*/ 153075 h 3908351"/>
                  <a:gd name="connsiteX7" fmla="*/ 5692822 w 5692821"/>
                  <a:gd name="connsiteY7" fmla="*/ 3755330 h 3908351"/>
                  <a:gd name="connsiteX8" fmla="*/ 5539747 w 5692821"/>
                  <a:gd name="connsiteY8" fmla="*/ 3908351 h 390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2821" h="3908351">
                    <a:moveTo>
                      <a:pt x="5539747" y="3908351"/>
                    </a:moveTo>
                    <a:lnTo>
                      <a:pt x="153075" y="3908351"/>
                    </a:lnTo>
                    <a:cubicBezTo>
                      <a:pt x="68897" y="3908351"/>
                      <a:pt x="0" y="3839454"/>
                      <a:pt x="0" y="3755276"/>
                    </a:cubicBez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755330"/>
                    </a:lnTo>
                    <a:cubicBezTo>
                      <a:pt x="5692822" y="3839508"/>
                      <a:pt x="5623925" y="3908351"/>
                      <a:pt x="5539747" y="3908351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07F1674-6227-6FAA-CCD6-468458A32698}"/>
                  </a:ext>
                </a:extLst>
              </p:cNvPr>
              <p:cNvSpPr/>
              <p:nvPr/>
            </p:nvSpPr>
            <p:spPr bwMode="gray">
              <a:xfrm>
                <a:off x="12951808" y="792000"/>
                <a:ext cx="6232459" cy="3712115"/>
              </a:xfrm>
              <a:custGeom>
                <a:avLst/>
                <a:gdLst>
                  <a:gd name="connsiteX0" fmla="*/ 5692768 w 5692821"/>
                  <a:gd name="connsiteY0" fmla="*/ 3390704 h 3390703"/>
                  <a:gd name="connsiteX1" fmla="*/ 0 w 5692821"/>
                  <a:gd name="connsiteY1" fmla="*/ 3390704 h 3390703"/>
                  <a:gd name="connsiteX2" fmla="*/ 0 w 5692821"/>
                  <a:gd name="connsiteY2" fmla="*/ 153075 h 3390703"/>
                  <a:gd name="connsiteX3" fmla="*/ 153075 w 5692821"/>
                  <a:gd name="connsiteY3" fmla="*/ 0 h 3390703"/>
                  <a:gd name="connsiteX4" fmla="*/ 5539747 w 5692821"/>
                  <a:gd name="connsiteY4" fmla="*/ 0 h 3390703"/>
                  <a:gd name="connsiteX5" fmla="*/ 5692822 w 5692821"/>
                  <a:gd name="connsiteY5" fmla="*/ 153075 h 3390703"/>
                  <a:gd name="connsiteX6" fmla="*/ 5692822 w 5692821"/>
                  <a:gd name="connsiteY6" fmla="*/ 3390704 h 339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92821" h="3390703">
                    <a:moveTo>
                      <a:pt x="5692768" y="3390704"/>
                    </a:moveTo>
                    <a:lnTo>
                      <a:pt x="0" y="3390704"/>
                    </a:lnTo>
                    <a:lnTo>
                      <a:pt x="0" y="153075"/>
                    </a:lnTo>
                    <a:cubicBezTo>
                      <a:pt x="0" y="68897"/>
                      <a:pt x="68897" y="0"/>
                      <a:pt x="153075" y="0"/>
                    </a:cubicBezTo>
                    <a:lnTo>
                      <a:pt x="5539747" y="0"/>
                    </a:lnTo>
                    <a:cubicBezTo>
                      <a:pt x="5623925" y="0"/>
                      <a:pt x="5692822" y="68897"/>
                      <a:pt x="5692822" y="153075"/>
                    </a:cubicBezTo>
                    <a:lnTo>
                      <a:pt x="5692822" y="3390704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8A00107-BFFD-F213-01E5-6E0ECF9FFDF7}"/>
                  </a:ext>
                </a:extLst>
              </p:cNvPr>
              <p:cNvSpPr/>
              <p:nvPr/>
            </p:nvSpPr>
            <p:spPr bwMode="gray">
              <a:xfrm>
                <a:off x="13024223" y="842001"/>
                <a:ext cx="6209148" cy="4248399"/>
              </a:xfrm>
              <a:custGeom>
                <a:avLst/>
                <a:gdLst>
                  <a:gd name="connsiteX0" fmla="*/ 5144040 w 5235190"/>
                  <a:gd name="connsiteY0" fmla="*/ 3555367 h 3582001"/>
                  <a:gd name="connsiteX1" fmla="*/ 5093914 w 5235190"/>
                  <a:gd name="connsiteY1" fmla="*/ 3565556 h 3582001"/>
                  <a:gd name="connsiteX2" fmla="*/ 5093964 w 5235190"/>
                  <a:gd name="connsiteY2" fmla="*/ 3565556 h 3582001"/>
                  <a:gd name="connsiteX3" fmla="*/ 5138122 w 5235190"/>
                  <a:gd name="connsiteY3" fmla="*/ 3558411 h 3582001"/>
                  <a:gd name="connsiteX4" fmla="*/ 5151272 w 5235190"/>
                  <a:gd name="connsiteY4" fmla="*/ 0 h 3582001"/>
                  <a:gd name="connsiteX5" fmla="*/ 5186204 w 5235190"/>
                  <a:gd name="connsiteY5" fmla="*/ 34933 h 3582001"/>
                  <a:gd name="connsiteX6" fmla="*/ 5235190 w 5235190"/>
                  <a:gd name="connsiteY6" fmla="*/ 212236 h 3582001"/>
                  <a:gd name="connsiteX7" fmla="*/ 5235190 w 5235190"/>
                  <a:gd name="connsiteY7" fmla="*/ 3424281 h 3582001"/>
                  <a:gd name="connsiteX8" fmla="*/ 5193686 w 5235190"/>
                  <a:gd name="connsiteY8" fmla="*/ 3524051 h 3582001"/>
                  <a:gd name="connsiteX9" fmla="*/ 5157880 w 5235190"/>
                  <a:gd name="connsiteY9" fmla="*/ 3548246 h 3582001"/>
                  <a:gd name="connsiteX10" fmla="*/ 5176638 w 5235190"/>
                  <a:gd name="connsiteY10" fmla="*/ 3538596 h 3582001"/>
                  <a:gd name="connsiteX11" fmla="*/ 5176686 w 5235190"/>
                  <a:gd name="connsiteY11" fmla="*/ 3538596 h 3582001"/>
                  <a:gd name="connsiteX12" fmla="*/ 5074280 w 5235190"/>
                  <a:gd name="connsiteY12" fmla="*/ 3582001 h 3582001"/>
                  <a:gd name="connsiteX13" fmla="*/ 5031922 w 5235190"/>
                  <a:gd name="connsiteY13" fmla="*/ 3582001 h 3582001"/>
                  <a:gd name="connsiteX14" fmla="*/ 99864 w 5235190"/>
                  <a:gd name="connsiteY14" fmla="*/ 3582001 h 3582001"/>
                  <a:gd name="connsiteX15" fmla="*/ 0 w 5235190"/>
                  <a:gd name="connsiteY15" fmla="*/ 3540390 h 3582001"/>
                  <a:gd name="connsiteX16" fmla="*/ 50 w 5235190"/>
                  <a:gd name="connsiteY16" fmla="*/ 3540390 h 3582001"/>
                  <a:gd name="connsiteX17" fmla="*/ 80180 w 5235190"/>
                  <a:gd name="connsiteY17" fmla="*/ 3565556 h 3582001"/>
                  <a:gd name="connsiteX18" fmla="*/ 5051558 w 5235190"/>
                  <a:gd name="connsiteY18" fmla="*/ 3565556 h 3582001"/>
                  <a:gd name="connsiteX19" fmla="*/ 5192832 w 5235190"/>
                  <a:gd name="connsiteY19" fmla="*/ 3424281 h 3582001"/>
                  <a:gd name="connsiteX20" fmla="*/ 5192832 w 5235190"/>
                  <a:gd name="connsiteY20" fmla="*/ 100312 h 3582001"/>
                  <a:gd name="connsiteX21" fmla="*/ 5151272 w 5235190"/>
                  <a:gd name="connsiteY21" fmla="*/ 249 h 3582001"/>
                  <a:gd name="connsiteX0" fmla="*/ 5138122 w 5235190"/>
                  <a:gd name="connsiteY0" fmla="*/ 3558411 h 3582001"/>
                  <a:gd name="connsiteX1" fmla="*/ 5093914 w 5235190"/>
                  <a:gd name="connsiteY1" fmla="*/ 3565556 h 3582001"/>
                  <a:gd name="connsiteX2" fmla="*/ 5093964 w 5235190"/>
                  <a:gd name="connsiteY2" fmla="*/ 3565556 h 3582001"/>
                  <a:gd name="connsiteX3" fmla="*/ 5138122 w 5235190"/>
                  <a:gd name="connsiteY3" fmla="*/ 3558411 h 3582001"/>
                  <a:gd name="connsiteX4" fmla="*/ 5151272 w 5235190"/>
                  <a:gd name="connsiteY4" fmla="*/ 0 h 3582001"/>
                  <a:gd name="connsiteX5" fmla="*/ 5186204 w 5235190"/>
                  <a:gd name="connsiteY5" fmla="*/ 34933 h 3582001"/>
                  <a:gd name="connsiteX6" fmla="*/ 5235190 w 5235190"/>
                  <a:gd name="connsiteY6" fmla="*/ 212236 h 3582001"/>
                  <a:gd name="connsiteX7" fmla="*/ 5235190 w 5235190"/>
                  <a:gd name="connsiteY7" fmla="*/ 3424281 h 3582001"/>
                  <a:gd name="connsiteX8" fmla="*/ 5193686 w 5235190"/>
                  <a:gd name="connsiteY8" fmla="*/ 3524051 h 3582001"/>
                  <a:gd name="connsiteX9" fmla="*/ 5157880 w 5235190"/>
                  <a:gd name="connsiteY9" fmla="*/ 3548246 h 3582001"/>
                  <a:gd name="connsiteX10" fmla="*/ 5176638 w 5235190"/>
                  <a:gd name="connsiteY10" fmla="*/ 3538596 h 3582001"/>
                  <a:gd name="connsiteX11" fmla="*/ 5176686 w 5235190"/>
                  <a:gd name="connsiteY11" fmla="*/ 3538596 h 3582001"/>
                  <a:gd name="connsiteX12" fmla="*/ 5074280 w 5235190"/>
                  <a:gd name="connsiteY12" fmla="*/ 3582001 h 3582001"/>
                  <a:gd name="connsiteX13" fmla="*/ 5031922 w 5235190"/>
                  <a:gd name="connsiteY13" fmla="*/ 3582001 h 3582001"/>
                  <a:gd name="connsiteX14" fmla="*/ 99864 w 5235190"/>
                  <a:gd name="connsiteY14" fmla="*/ 3582001 h 3582001"/>
                  <a:gd name="connsiteX15" fmla="*/ 0 w 5235190"/>
                  <a:gd name="connsiteY15" fmla="*/ 3540390 h 3582001"/>
                  <a:gd name="connsiteX16" fmla="*/ 50 w 5235190"/>
                  <a:gd name="connsiteY16" fmla="*/ 3540390 h 3582001"/>
                  <a:gd name="connsiteX17" fmla="*/ 80180 w 5235190"/>
                  <a:gd name="connsiteY17" fmla="*/ 3565556 h 3582001"/>
                  <a:gd name="connsiteX18" fmla="*/ 5051558 w 5235190"/>
                  <a:gd name="connsiteY18" fmla="*/ 3565556 h 3582001"/>
                  <a:gd name="connsiteX19" fmla="*/ 5192832 w 5235190"/>
                  <a:gd name="connsiteY19" fmla="*/ 3424281 h 3582001"/>
                  <a:gd name="connsiteX20" fmla="*/ 5192832 w 5235190"/>
                  <a:gd name="connsiteY20" fmla="*/ 100312 h 3582001"/>
                  <a:gd name="connsiteX21" fmla="*/ 5151272 w 5235190"/>
                  <a:gd name="connsiteY21" fmla="*/ 249 h 3582001"/>
                  <a:gd name="connsiteX22" fmla="*/ 5151272 w 5235190"/>
                  <a:gd name="connsiteY22" fmla="*/ 0 h 3582001"/>
                  <a:gd name="connsiteX0" fmla="*/ 5093964 w 5235190"/>
                  <a:gd name="connsiteY0" fmla="*/ 3565556 h 3582001"/>
                  <a:gd name="connsiteX1" fmla="*/ 5093914 w 5235190"/>
                  <a:gd name="connsiteY1" fmla="*/ 3565556 h 3582001"/>
                  <a:gd name="connsiteX2" fmla="*/ 5093964 w 5235190"/>
                  <a:gd name="connsiteY2" fmla="*/ 3565556 h 3582001"/>
                  <a:gd name="connsiteX3" fmla="*/ 5151272 w 5235190"/>
                  <a:gd name="connsiteY3" fmla="*/ 0 h 3582001"/>
                  <a:gd name="connsiteX4" fmla="*/ 5186204 w 5235190"/>
                  <a:gd name="connsiteY4" fmla="*/ 34933 h 3582001"/>
                  <a:gd name="connsiteX5" fmla="*/ 5235190 w 5235190"/>
                  <a:gd name="connsiteY5" fmla="*/ 212236 h 3582001"/>
                  <a:gd name="connsiteX6" fmla="*/ 5235190 w 5235190"/>
                  <a:gd name="connsiteY6" fmla="*/ 3424281 h 3582001"/>
                  <a:gd name="connsiteX7" fmla="*/ 5193686 w 5235190"/>
                  <a:gd name="connsiteY7" fmla="*/ 3524051 h 3582001"/>
                  <a:gd name="connsiteX8" fmla="*/ 5157880 w 5235190"/>
                  <a:gd name="connsiteY8" fmla="*/ 3548246 h 3582001"/>
                  <a:gd name="connsiteX9" fmla="*/ 5176638 w 5235190"/>
                  <a:gd name="connsiteY9" fmla="*/ 3538596 h 3582001"/>
                  <a:gd name="connsiteX10" fmla="*/ 5176686 w 5235190"/>
                  <a:gd name="connsiteY10" fmla="*/ 3538596 h 3582001"/>
                  <a:gd name="connsiteX11" fmla="*/ 5074280 w 5235190"/>
                  <a:gd name="connsiteY11" fmla="*/ 3582001 h 3582001"/>
                  <a:gd name="connsiteX12" fmla="*/ 5031922 w 5235190"/>
                  <a:gd name="connsiteY12" fmla="*/ 3582001 h 3582001"/>
                  <a:gd name="connsiteX13" fmla="*/ 99864 w 5235190"/>
                  <a:gd name="connsiteY13" fmla="*/ 3582001 h 3582001"/>
                  <a:gd name="connsiteX14" fmla="*/ 0 w 5235190"/>
                  <a:gd name="connsiteY14" fmla="*/ 3540390 h 3582001"/>
                  <a:gd name="connsiteX15" fmla="*/ 50 w 5235190"/>
                  <a:gd name="connsiteY15" fmla="*/ 3540390 h 3582001"/>
                  <a:gd name="connsiteX16" fmla="*/ 80180 w 5235190"/>
                  <a:gd name="connsiteY16" fmla="*/ 3565556 h 3582001"/>
                  <a:gd name="connsiteX17" fmla="*/ 5051558 w 5235190"/>
                  <a:gd name="connsiteY17" fmla="*/ 3565556 h 3582001"/>
                  <a:gd name="connsiteX18" fmla="*/ 5192832 w 5235190"/>
                  <a:gd name="connsiteY18" fmla="*/ 3424281 h 3582001"/>
                  <a:gd name="connsiteX19" fmla="*/ 5192832 w 5235190"/>
                  <a:gd name="connsiteY19" fmla="*/ 100312 h 3582001"/>
                  <a:gd name="connsiteX20" fmla="*/ 5151272 w 5235190"/>
                  <a:gd name="connsiteY20" fmla="*/ 249 h 3582001"/>
                  <a:gd name="connsiteX21" fmla="*/ 5151272 w 5235190"/>
                  <a:gd name="connsiteY21" fmla="*/ 0 h 3582001"/>
                  <a:gd name="connsiteX0" fmla="*/ 5151272 w 5235190"/>
                  <a:gd name="connsiteY0" fmla="*/ 0 h 3582001"/>
                  <a:gd name="connsiteX1" fmla="*/ 5186204 w 5235190"/>
                  <a:gd name="connsiteY1" fmla="*/ 34933 h 3582001"/>
                  <a:gd name="connsiteX2" fmla="*/ 5235190 w 5235190"/>
                  <a:gd name="connsiteY2" fmla="*/ 212236 h 3582001"/>
                  <a:gd name="connsiteX3" fmla="*/ 5235190 w 5235190"/>
                  <a:gd name="connsiteY3" fmla="*/ 3424281 h 3582001"/>
                  <a:gd name="connsiteX4" fmla="*/ 5193686 w 5235190"/>
                  <a:gd name="connsiteY4" fmla="*/ 3524051 h 3582001"/>
                  <a:gd name="connsiteX5" fmla="*/ 5157880 w 5235190"/>
                  <a:gd name="connsiteY5" fmla="*/ 3548246 h 3582001"/>
                  <a:gd name="connsiteX6" fmla="*/ 5176638 w 5235190"/>
                  <a:gd name="connsiteY6" fmla="*/ 3538596 h 3582001"/>
                  <a:gd name="connsiteX7" fmla="*/ 5176686 w 5235190"/>
                  <a:gd name="connsiteY7" fmla="*/ 3538596 h 3582001"/>
                  <a:gd name="connsiteX8" fmla="*/ 5074280 w 5235190"/>
                  <a:gd name="connsiteY8" fmla="*/ 3582001 h 3582001"/>
                  <a:gd name="connsiteX9" fmla="*/ 5031922 w 5235190"/>
                  <a:gd name="connsiteY9" fmla="*/ 3582001 h 3582001"/>
                  <a:gd name="connsiteX10" fmla="*/ 99864 w 5235190"/>
                  <a:gd name="connsiteY10" fmla="*/ 3582001 h 3582001"/>
                  <a:gd name="connsiteX11" fmla="*/ 0 w 5235190"/>
                  <a:gd name="connsiteY11" fmla="*/ 3540390 h 3582001"/>
                  <a:gd name="connsiteX12" fmla="*/ 50 w 5235190"/>
                  <a:gd name="connsiteY12" fmla="*/ 3540390 h 3582001"/>
                  <a:gd name="connsiteX13" fmla="*/ 80180 w 5235190"/>
                  <a:gd name="connsiteY13" fmla="*/ 3565556 h 3582001"/>
                  <a:gd name="connsiteX14" fmla="*/ 5051558 w 5235190"/>
                  <a:gd name="connsiteY14" fmla="*/ 3565556 h 3582001"/>
                  <a:gd name="connsiteX15" fmla="*/ 5192832 w 5235190"/>
                  <a:gd name="connsiteY15" fmla="*/ 3424281 h 3582001"/>
                  <a:gd name="connsiteX16" fmla="*/ 5192832 w 5235190"/>
                  <a:gd name="connsiteY16" fmla="*/ 100312 h 3582001"/>
                  <a:gd name="connsiteX17" fmla="*/ 5151272 w 5235190"/>
                  <a:gd name="connsiteY17" fmla="*/ 249 h 3582001"/>
                  <a:gd name="connsiteX18" fmla="*/ 5151272 w 5235190"/>
                  <a:gd name="connsiteY18" fmla="*/ 0 h 3582001"/>
                  <a:gd name="connsiteX0" fmla="*/ 5151272 w 5235190"/>
                  <a:gd name="connsiteY0" fmla="*/ 0 h 3582001"/>
                  <a:gd name="connsiteX1" fmla="*/ 5186204 w 5235190"/>
                  <a:gd name="connsiteY1" fmla="*/ 34933 h 3582001"/>
                  <a:gd name="connsiteX2" fmla="*/ 5235190 w 5235190"/>
                  <a:gd name="connsiteY2" fmla="*/ 212236 h 3582001"/>
                  <a:gd name="connsiteX3" fmla="*/ 5235190 w 5235190"/>
                  <a:gd name="connsiteY3" fmla="*/ 3424281 h 3582001"/>
                  <a:gd name="connsiteX4" fmla="*/ 5193686 w 5235190"/>
                  <a:gd name="connsiteY4" fmla="*/ 3524051 h 3582001"/>
                  <a:gd name="connsiteX5" fmla="*/ 5176638 w 5235190"/>
                  <a:gd name="connsiteY5" fmla="*/ 3538596 h 3582001"/>
                  <a:gd name="connsiteX6" fmla="*/ 5176686 w 5235190"/>
                  <a:gd name="connsiteY6" fmla="*/ 3538596 h 3582001"/>
                  <a:gd name="connsiteX7" fmla="*/ 5074280 w 5235190"/>
                  <a:gd name="connsiteY7" fmla="*/ 3582001 h 3582001"/>
                  <a:gd name="connsiteX8" fmla="*/ 5031922 w 5235190"/>
                  <a:gd name="connsiteY8" fmla="*/ 3582001 h 3582001"/>
                  <a:gd name="connsiteX9" fmla="*/ 99864 w 5235190"/>
                  <a:gd name="connsiteY9" fmla="*/ 3582001 h 3582001"/>
                  <a:gd name="connsiteX10" fmla="*/ 0 w 5235190"/>
                  <a:gd name="connsiteY10" fmla="*/ 3540390 h 3582001"/>
                  <a:gd name="connsiteX11" fmla="*/ 50 w 5235190"/>
                  <a:gd name="connsiteY11" fmla="*/ 3540390 h 3582001"/>
                  <a:gd name="connsiteX12" fmla="*/ 80180 w 5235190"/>
                  <a:gd name="connsiteY12" fmla="*/ 3565556 h 3582001"/>
                  <a:gd name="connsiteX13" fmla="*/ 5051558 w 5235190"/>
                  <a:gd name="connsiteY13" fmla="*/ 3565556 h 3582001"/>
                  <a:gd name="connsiteX14" fmla="*/ 5192832 w 5235190"/>
                  <a:gd name="connsiteY14" fmla="*/ 3424281 h 3582001"/>
                  <a:gd name="connsiteX15" fmla="*/ 5192832 w 5235190"/>
                  <a:gd name="connsiteY15" fmla="*/ 100312 h 3582001"/>
                  <a:gd name="connsiteX16" fmla="*/ 5151272 w 5235190"/>
                  <a:gd name="connsiteY16" fmla="*/ 249 h 3582001"/>
                  <a:gd name="connsiteX17" fmla="*/ 5151272 w 5235190"/>
                  <a:gd name="connsiteY17" fmla="*/ 0 h 358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35190" h="3582001">
                    <a:moveTo>
                      <a:pt x="5151272" y="0"/>
                    </a:moveTo>
                    <a:lnTo>
                      <a:pt x="5186204" y="34933"/>
                    </a:lnTo>
                    <a:cubicBezTo>
                      <a:pt x="5231800" y="80379"/>
                      <a:pt x="5235190" y="143169"/>
                      <a:pt x="5235190" y="212236"/>
                    </a:cubicBezTo>
                    <a:lnTo>
                      <a:pt x="5235190" y="3424281"/>
                    </a:lnTo>
                    <a:cubicBezTo>
                      <a:pt x="5235190" y="3463125"/>
                      <a:pt x="5219294" y="3498444"/>
                      <a:pt x="5193686" y="3524051"/>
                    </a:cubicBezTo>
                    <a:lnTo>
                      <a:pt x="5176638" y="3538596"/>
                    </a:lnTo>
                    <a:lnTo>
                      <a:pt x="5176686" y="3538596"/>
                    </a:lnTo>
                    <a:cubicBezTo>
                      <a:pt x="5150874" y="3565157"/>
                      <a:pt x="5113998" y="3582001"/>
                      <a:pt x="5074280" y="3582001"/>
                    </a:cubicBezTo>
                    <a:lnTo>
                      <a:pt x="5031922" y="3582001"/>
                    </a:lnTo>
                    <a:lnTo>
                      <a:pt x="99864" y="3582001"/>
                    </a:lnTo>
                    <a:cubicBezTo>
                      <a:pt x="60995" y="3582001"/>
                      <a:pt x="25614" y="3566054"/>
                      <a:pt x="0" y="3540390"/>
                    </a:cubicBezTo>
                    <a:lnTo>
                      <a:pt x="50" y="3540390"/>
                    </a:lnTo>
                    <a:cubicBezTo>
                      <a:pt x="22873" y="3556237"/>
                      <a:pt x="50480" y="3565556"/>
                      <a:pt x="80180" y="3565556"/>
                    </a:cubicBezTo>
                    <a:lnTo>
                      <a:pt x="5051558" y="3565556"/>
                    </a:lnTo>
                    <a:cubicBezTo>
                      <a:pt x="5129246" y="3565556"/>
                      <a:pt x="5192832" y="3501970"/>
                      <a:pt x="5192832" y="3424281"/>
                    </a:cubicBezTo>
                    <a:lnTo>
                      <a:pt x="5192832" y="100312"/>
                    </a:lnTo>
                    <a:cubicBezTo>
                      <a:pt x="5192832" y="61344"/>
                      <a:pt x="5176886" y="25963"/>
                      <a:pt x="5151272" y="249"/>
                    </a:cubicBezTo>
                    <a:lnTo>
                      <a:pt x="515127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984" dirty="0"/>
              </a:p>
            </p:txBody>
          </p:sp>
        </p:grpSp>
      </p:grpSp>
      <p:sp>
        <p:nvSpPr>
          <p:cNvPr id="20" name="Bild">
            <a:extLst>
              <a:ext uri="{FF2B5EF4-FFF2-40B4-BE49-F238E27FC236}">
                <a16:creationId xmlns:a16="http://schemas.microsoft.com/office/drawing/2014/main" id="{9710E819-A1D8-B151-8783-5F6C9DF021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247555" y="1128682"/>
            <a:ext cx="5953500" cy="3333225"/>
          </a:xfrm>
          <a:solidFill>
            <a:schemeClr val="bg1">
              <a:lumMod val="85000"/>
            </a:schemeClr>
          </a:solidFill>
          <a:scene3d>
            <a:camera prst="perspectiveContrastingLeftFacing" fov="1920000">
              <a:rot lat="20640000" lon="2280000" rev="21360000"/>
            </a:camera>
            <a:lightRig rig="threePt" dir="t"/>
          </a:scene3d>
        </p:spPr>
        <p:txBody>
          <a:bodyPr vert="horz" wrap="square" lIns="144000" tIns="144000" rIns="144000" bIns="144000" rtlCol="0">
            <a:noAutofit/>
          </a:bodyPr>
          <a:lstStyle>
            <a:lvl1pPr>
              <a:defRPr lang="en-US"/>
            </a:lvl1pPr>
          </a:lstStyle>
          <a:p>
            <a:pPr lvl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ED3C02-C333-CEDA-E07E-4478CDFC635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5400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9318CB-83E3-F25F-33DC-44DDBEB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428F2D0-F84F-4F55-92E6-BFEF88258E80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C32B3B-6EF9-FF7F-CD46-7B4AAC5A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BEB506-D959-87F7-AE39-613AA81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AA2EC146-E552-0753-679B-1C1369A98C39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695326" y="1844675"/>
            <a:ext cx="3600000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8660621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Linie 1">
            <a:extLst>
              <a:ext uri="{FF2B5EF4-FFF2-40B4-BE49-F238E27FC236}">
                <a16:creationId xmlns:a16="http://schemas.microsoft.com/office/drawing/2014/main" id="{1CC85F9F-690A-7CBB-7880-3AA8D96F471C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1271464" y="6021639"/>
            <a:ext cx="9000000" cy="10432"/>
          </a:xfrm>
          <a:prstGeom prst="line">
            <a:avLst/>
          </a:prstGeom>
          <a:ln w="2540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ie 2">
            <a:extLst>
              <a:ext uri="{FF2B5EF4-FFF2-40B4-BE49-F238E27FC236}">
                <a16:creationId xmlns:a16="http://schemas.microsoft.com/office/drawing/2014/main" id="{B971164C-50F6-3DA9-EA49-C08A7D26332F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271464" y="6032071"/>
            <a:ext cx="9000000" cy="26"/>
          </a:xfrm>
          <a:prstGeom prst="line">
            <a:avLst/>
          </a:prstGeom>
          <a:ln w="254000">
            <a:gradFill>
              <a:gsLst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3ED3C02-C333-CEDA-E07E-4478CDFC635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9318CB-83E3-F25F-33DC-44DDBEB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4FC3678-FC80-473F-97F7-DCD957E827F6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C32B3B-6EF9-FF7F-CD46-7B4AAC5A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BEB506-D959-87F7-AE39-613AA81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6" name="iPad">
            <a:extLst>
              <a:ext uri="{FF2B5EF4-FFF2-40B4-BE49-F238E27FC236}">
                <a16:creationId xmlns:a16="http://schemas.microsoft.com/office/drawing/2014/main" id="{1ED41563-6D96-9962-AC22-F6411E52774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3348358" y="2204864"/>
            <a:ext cx="5495285" cy="3820928"/>
            <a:chOff x="2277427" y="8504224"/>
            <a:chExt cx="7635049" cy="5309901"/>
          </a:xfrm>
          <a:effectLst/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057A35AB-F16D-B2D9-8092-C9599608DC60}"/>
                </a:ext>
              </a:extLst>
            </p:cNvPr>
            <p:cNvSpPr/>
            <p:nvPr/>
          </p:nvSpPr>
          <p:spPr bwMode="gray">
            <a:xfrm>
              <a:off x="2277427" y="8504224"/>
              <a:ext cx="7635049" cy="5309901"/>
            </a:xfrm>
            <a:custGeom>
              <a:avLst/>
              <a:gdLst>
                <a:gd name="connsiteX0" fmla="*/ 7364921 w 7635049"/>
                <a:gd name="connsiteY0" fmla="*/ 5309902 h 5309901"/>
                <a:gd name="connsiteX1" fmla="*/ 270034 w 7635049"/>
                <a:gd name="connsiteY1" fmla="*/ 5309902 h 5309901"/>
                <a:gd name="connsiteX2" fmla="*/ 0 w 7635049"/>
                <a:gd name="connsiteY2" fmla="*/ 5039868 h 5309901"/>
                <a:gd name="connsiteX3" fmla="*/ 0 w 7635049"/>
                <a:gd name="connsiteY3" fmla="*/ 270034 h 5309901"/>
                <a:gd name="connsiteX4" fmla="*/ 270034 w 7635049"/>
                <a:gd name="connsiteY4" fmla="*/ 0 h 5309901"/>
                <a:gd name="connsiteX5" fmla="*/ 7365016 w 7635049"/>
                <a:gd name="connsiteY5" fmla="*/ 0 h 5309901"/>
                <a:gd name="connsiteX6" fmla="*/ 7635050 w 7635049"/>
                <a:gd name="connsiteY6" fmla="*/ 270034 h 5309901"/>
                <a:gd name="connsiteX7" fmla="*/ 7635050 w 7635049"/>
                <a:gd name="connsiteY7" fmla="*/ 5039963 h 5309901"/>
                <a:gd name="connsiteX8" fmla="*/ 7364921 w 7635049"/>
                <a:gd name="connsiteY8" fmla="*/ 5309902 h 530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5049" h="5309901">
                  <a:moveTo>
                    <a:pt x="7364921" y="5309902"/>
                  </a:moveTo>
                  <a:lnTo>
                    <a:pt x="270034" y="5309902"/>
                  </a:lnTo>
                  <a:cubicBezTo>
                    <a:pt x="121539" y="5309902"/>
                    <a:pt x="0" y="5188363"/>
                    <a:pt x="0" y="5039868"/>
                  </a:cubicBezTo>
                  <a:lnTo>
                    <a:pt x="0" y="270034"/>
                  </a:lnTo>
                  <a:cubicBezTo>
                    <a:pt x="0" y="121539"/>
                    <a:pt x="121539" y="0"/>
                    <a:pt x="270034" y="0"/>
                  </a:cubicBezTo>
                  <a:lnTo>
                    <a:pt x="7365016" y="0"/>
                  </a:lnTo>
                  <a:cubicBezTo>
                    <a:pt x="7513511" y="0"/>
                    <a:pt x="7635050" y="121539"/>
                    <a:pt x="7635050" y="270034"/>
                  </a:cubicBezTo>
                  <a:lnTo>
                    <a:pt x="7635050" y="5039963"/>
                  </a:lnTo>
                  <a:cubicBezTo>
                    <a:pt x="7634954" y="5188458"/>
                    <a:pt x="7513415" y="5309902"/>
                    <a:pt x="7364921" y="5309902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 sz="1984" noProof="0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2C6B940-42E7-E4C2-105A-E84C046C6CB0}"/>
                </a:ext>
              </a:extLst>
            </p:cNvPr>
            <p:cNvSpPr/>
            <p:nvPr/>
          </p:nvSpPr>
          <p:spPr bwMode="gray">
            <a:xfrm>
              <a:off x="2317908" y="8544705"/>
              <a:ext cx="7553896" cy="5228939"/>
            </a:xfrm>
            <a:custGeom>
              <a:avLst/>
              <a:gdLst>
                <a:gd name="connsiteX0" fmla="*/ 7311009 w 7553896"/>
                <a:gd name="connsiteY0" fmla="*/ 5228940 h 5228939"/>
                <a:gd name="connsiteX1" fmla="*/ 242983 w 7553896"/>
                <a:gd name="connsiteY1" fmla="*/ 5228940 h 5228939"/>
                <a:gd name="connsiteX2" fmla="*/ 0 w 7553896"/>
                <a:gd name="connsiteY2" fmla="*/ 4985957 h 5228939"/>
                <a:gd name="connsiteX3" fmla="*/ 0 w 7553896"/>
                <a:gd name="connsiteY3" fmla="*/ 242983 h 5228939"/>
                <a:gd name="connsiteX4" fmla="*/ 242983 w 7553896"/>
                <a:gd name="connsiteY4" fmla="*/ 0 h 5228939"/>
                <a:gd name="connsiteX5" fmla="*/ 7310914 w 7553896"/>
                <a:gd name="connsiteY5" fmla="*/ 0 h 5228939"/>
                <a:gd name="connsiteX6" fmla="*/ 7553896 w 7553896"/>
                <a:gd name="connsiteY6" fmla="*/ 242983 h 5228939"/>
                <a:gd name="connsiteX7" fmla="*/ 7553896 w 7553896"/>
                <a:gd name="connsiteY7" fmla="*/ 4985861 h 5228939"/>
                <a:gd name="connsiteX8" fmla="*/ 7311009 w 7553896"/>
                <a:gd name="connsiteY8" fmla="*/ 5228940 h 522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53896" h="5228939">
                  <a:moveTo>
                    <a:pt x="7311009" y="5228940"/>
                  </a:moveTo>
                  <a:lnTo>
                    <a:pt x="242983" y="5228940"/>
                  </a:lnTo>
                  <a:cubicBezTo>
                    <a:pt x="109347" y="5228940"/>
                    <a:pt x="0" y="5119593"/>
                    <a:pt x="0" y="4985957"/>
                  </a:cubicBezTo>
                  <a:lnTo>
                    <a:pt x="0" y="242983"/>
                  </a:lnTo>
                  <a:cubicBezTo>
                    <a:pt x="0" y="109347"/>
                    <a:pt x="109347" y="0"/>
                    <a:pt x="242983" y="0"/>
                  </a:cubicBezTo>
                  <a:lnTo>
                    <a:pt x="7310914" y="0"/>
                  </a:lnTo>
                  <a:cubicBezTo>
                    <a:pt x="7444550" y="0"/>
                    <a:pt x="7553896" y="109347"/>
                    <a:pt x="7553896" y="242983"/>
                  </a:cubicBezTo>
                  <a:lnTo>
                    <a:pt x="7553896" y="4985861"/>
                  </a:lnTo>
                  <a:cubicBezTo>
                    <a:pt x="7553992" y="5119593"/>
                    <a:pt x="7444645" y="5228940"/>
                    <a:pt x="7311009" y="5228940"/>
                  </a:cubicBezTo>
                  <a:close/>
                </a:path>
              </a:pathLst>
            </a:custGeom>
            <a:solidFill>
              <a:schemeClr val="bg1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5E17F036-37A8-53C9-2E31-21209441C220}"/>
                </a:ext>
              </a:extLst>
            </p:cNvPr>
            <p:cNvSpPr/>
            <p:nvPr/>
          </p:nvSpPr>
          <p:spPr bwMode="gray">
            <a:xfrm>
              <a:off x="2581275" y="11119694"/>
              <a:ext cx="79057" cy="79057"/>
            </a:xfrm>
            <a:custGeom>
              <a:avLst/>
              <a:gdLst>
                <a:gd name="connsiteX0" fmla="*/ 79057 w 79057"/>
                <a:gd name="connsiteY0" fmla="*/ 39529 h 79057"/>
                <a:gd name="connsiteX1" fmla="*/ 39529 w 79057"/>
                <a:gd name="connsiteY1" fmla="*/ 79057 h 79057"/>
                <a:gd name="connsiteX2" fmla="*/ 0 w 79057"/>
                <a:gd name="connsiteY2" fmla="*/ 39529 h 79057"/>
                <a:gd name="connsiteX3" fmla="*/ 39529 w 79057"/>
                <a:gd name="connsiteY3" fmla="*/ 0 h 79057"/>
                <a:gd name="connsiteX4" fmla="*/ 79057 w 79057"/>
                <a:gd name="connsiteY4" fmla="*/ 39529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7" h="79057">
                  <a:moveTo>
                    <a:pt x="79057" y="39529"/>
                  </a:moveTo>
                  <a:cubicBezTo>
                    <a:pt x="79057" y="61360"/>
                    <a:pt x="61360" y="79057"/>
                    <a:pt x="39529" y="79057"/>
                  </a:cubicBezTo>
                  <a:cubicBezTo>
                    <a:pt x="17698" y="79057"/>
                    <a:pt x="0" y="61360"/>
                    <a:pt x="0" y="39529"/>
                  </a:cubicBezTo>
                  <a:cubicBezTo>
                    <a:pt x="0" y="17697"/>
                    <a:pt x="17698" y="0"/>
                    <a:pt x="39529" y="0"/>
                  </a:cubicBezTo>
                  <a:cubicBezTo>
                    <a:pt x="61360" y="0"/>
                    <a:pt x="79057" y="17698"/>
                    <a:pt x="79057" y="3952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164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D2AFF527-9978-334A-DAC3-1D878B4D72E0}"/>
                </a:ext>
              </a:extLst>
            </p:cNvPr>
            <p:cNvSpPr/>
            <p:nvPr/>
          </p:nvSpPr>
          <p:spPr bwMode="gray">
            <a:xfrm>
              <a:off x="9437370" y="10999107"/>
              <a:ext cx="323659" cy="323659"/>
            </a:xfrm>
            <a:custGeom>
              <a:avLst/>
              <a:gdLst>
                <a:gd name="connsiteX0" fmla="*/ 323660 w 323659"/>
                <a:gd name="connsiteY0" fmla="*/ 161830 h 323659"/>
                <a:gd name="connsiteX1" fmla="*/ 161830 w 323659"/>
                <a:gd name="connsiteY1" fmla="*/ 323659 h 323659"/>
                <a:gd name="connsiteX2" fmla="*/ 0 w 323659"/>
                <a:gd name="connsiteY2" fmla="*/ 161830 h 323659"/>
                <a:gd name="connsiteX3" fmla="*/ 161830 w 323659"/>
                <a:gd name="connsiteY3" fmla="*/ 0 h 323659"/>
                <a:gd name="connsiteX4" fmla="*/ 323660 w 323659"/>
                <a:gd name="connsiteY4" fmla="*/ 161830 h 32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59" h="323659">
                  <a:moveTo>
                    <a:pt x="323660" y="161830"/>
                  </a:moveTo>
                  <a:cubicBezTo>
                    <a:pt x="323660" y="251206"/>
                    <a:pt x="251206" y="323659"/>
                    <a:pt x="161830" y="323659"/>
                  </a:cubicBezTo>
                  <a:cubicBezTo>
                    <a:pt x="72454" y="323659"/>
                    <a:pt x="0" y="251206"/>
                    <a:pt x="0" y="161830"/>
                  </a:cubicBezTo>
                  <a:cubicBezTo>
                    <a:pt x="0" y="72453"/>
                    <a:pt x="72454" y="0"/>
                    <a:pt x="161830" y="0"/>
                  </a:cubicBezTo>
                  <a:cubicBezTo>
                    <a:pt x="251206" y="0"/>
                    <a:pt x="323660" y="72454"/>
                    <a:pt x="323660" y="161830"/>
                  </a:cubicBezTo>
                  <a:close/>
                </a:path>
              </a:pathLst>
            </a:custGeom>
            <a:solidFill>
              <a:schemeClr val="tx1"/>
            </a:solidFill>
            <a:ln w="241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3009A471-EAB9-7FA9-AC4B-A45FA264A068}"/>
                </a:ext>
              </a:extLst>
            </p:cNvPr>
            <p:cNvSpPr/>
            <p:nvPr/>
          </p:nvSpPr>
          <p:spPr bwMode="gray">
            <a:xfrm>
              <a:off x="9463563" y="11025301"/>
              <a:ext cx="271272" cy="271272"/>
            </a:xfrm>
            <a:custGeom>
              <a:avLst/>
              <a:gdLst>
                <a:gd name="connsiteX0" fmla="*/ 271272 w 271272"/>
                <a:gd name="connsiteY0" fmla="*/ 135636 h 271272"/>
                <a:gd name="connsiteX1" fmla="*/ 135636 w 271272"/>
                <a:gd name="connsiteY1" fmla="*/ 271272 h 271272"/>
                <a:gd name="connsiteX2" fmla="*/ 0 w 271272"/>
                <a:gd name="connsiteY2" fmla="*/ 135636 h 271272"/>
                <a:gd name="connsiteX3" fmla="*/ 135636 w 271272"/>
                <a:gd name="connsiteY3" fmla="*/ 0 h 271272"/>
                <a:gd name="connsiteX4" fmla="*/ 271272 w 271272"/>
                <a:gd name="connsiteY4" fmla="*/ 135636 h 2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72" h="271272">
                  <a:moveTo>
                    <a:pt x="271272" y="135636"/>
                  </a:moveTo>
                  <a:cubicBezTo>
                    <a:pt x="271272" y="210546"/>
                    <a:pt x="210546" y="271272"/>
                    <a:pt x="135636" y="271272"/>
                  </a:cubicBezTo>
                  <a:cubicBezTo>
                    <a:pt x="60726" y="271272"/>
                    <a:pt x="0" y="210546"/>
                    <a:pt x="0" y="135636"/>
                  </a:cubicBezTo>
                  <a:cubicBezTo>
                    <a:pt x="0" y="60726"/>
                    <a:pt x="60727" y="0"/>
                    <a:pt x="135636" y="0"/>
                  </a:cubicBezTo>
                  <a:cubicBezTo>
                    <a:pt x="210546" y="0"/>
                    <a:pt x="271272" y="60726"/>
                    <a:pt x="271272" y="135636"/>
                  </a:cubicBezTo>
                  <a:close/>
                </a:path>
              </a:pathLst>
            </a:custGeom>
            <a:solidFill>
              <a:schemeClr val="bg1"/>
            </a:solidFill>
            <a:ln w="2028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de-DE" sz="1984" noProof="0" dirty="0"/>
            </a:p>
          </p:txBody>
        </p:sp>
      </p:grpSp>
      <p:sp>
        <p:nvSpPr>
          <p:cNvPr id="12" name="Bild 3">
            <a:extLst>
              <a:ext uri="{FF2B5EF4-FFF2-40B4-BE49-F238E27FC236}">
                <a16:creationId xmlns:a16="http://schemas.microsoft.com/office/drawing/2014/main" id="{2E548268-0CA6-4599-A394-CD8CE6701903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3694342" y="2347641"/>
            <a:ext cx="4704690" cy="3535375"/>
          </a:xfrm>
          <a:solidFill>
            <a:schemeClr val="bg1">
              <a:lumMod val="85000"/>
            </a:schemeClr>
          </a:solidFill>
        </p:spPr>
        <p:txBody>
          <a:bodyPr vert="horz" lIns="144000" tIns="144000" rIns="144000" bIns="144000"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/>
            </a:lvl1pPr>
          </a:lstStyle>
          <a:p>
            <a:pPr marL="283474" lvl="0" indent="-283474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2D8DED14-E89A-94F8-10E2-437349E0352B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9336676" y="1844675"/>
            <a:ext cx="2160000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A7875067-2867-7FC4-2861-03E86644B56B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95326" y="1844675"/>
            <a:ext cx="2160000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40472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D3C02-C333-CEDA-E07E-4478CDFC635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9318CB-83E3-F25F-33DC-44DDBEBE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CE8D54-48E1-4249-A0E2-39514FE59C7D}" type="datetime1">
              <a:rPr lang="de-DE" smtClean="0"/>
              <a:t>01.12.2023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C32B3B-6EF9-FF7F-CD46-7B4AAC5A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4296676" y="6498000"/>
            <a:ext cx="7200000" cy="180000"/>
          </a:xfrm>
        </p:spPr>
        <p:txBody>
          <a:bodyPr/>
          <a:lstStyle/>
          <a:p>
            <a:r>
              <a:rPr lang="de-DE" dirty="0"/>
              <a:t>Unternehmenspräsentation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BEB506-D959-87F7-AE39-613AA81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587601FB-B538-AB43-D62B-6CC06D82EF4B}"/>
              </a:ext>
            </a:extLst>
          </p:cNvPr>
          <p:cNvSpPr>
            <a:spLocks noChangeAspect="1"/>
          </p:cNvSpPr>
          <p:nvPr/>
        </p:nvSpPr>
        <p:spPr bwMode="gray">
          <a:xfrm>
            <a:off x="4987059" y="1417831"/>
            <a:ext cx="2217882" cy="4651578"/>
          </a:xfrm>
          <a:custGeom>
            <a:avLst/>
            <a:gdLst>
              <a:gd name="connsiteX0" fmla="*/ 2826260 w 3268604"/>
              <a:gd name="connsiteY0" fmla="*/ 6856786 h 6856786"/>
              <a:gd name="connsiteX1" fmla="*/ 442345 w 3268604"/>
              <a:gd name="connsiteY1" fmla="*/ 6856786 h 6856786"/>
              <a:gd name="connsiteX2" fmla="*/ 0 w 3268604"/>
              <a:gd name="connsiteY2" fmla="*/ 6414441 h 6856786"/>
              <a:gd name="connsiteX3" fmla="*/ 0 w 3268604"/>
              <a:gd name="connsiteY3" fmla="*/ 442345 h 6856786"/>
              <a:gd name="connsiteX4" fmla="*/ 442345 w 3268604"/>
              <a:gd name="connsiteY4" fmla="*/ 0 h 6856786"/>
              <a:gd name="connsiteX5" fmla="*/ 2826260 w 3268604"/>
              <a:gd name="connsiteY5" fmla="*/ 0 h 6856786"/>
              <a:gd name="connsiteX6" fmla="*/ 3268605 w 3268604"/>
              <a:gd name="connsiteY6" fmla="*/ 442345 h 6856786"/>
              <a:gd name="connsiteX7" fmla="*/ 3268605 w 3268604"/>
              <a:gd name="connsiteY7" fmla="*/ 6414441 h 6856786"/>
              <a:gd name="connsiteX8" fmla="*/ 2826260 w 3268604"/>
              <a:gd name="connsiteY8" fmla="*/ 6856786 h 68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8604" h="6856786">
                <a:moveTo>
                  <a:pt x="2826260" y="6856786"/>
                </a:moveTo>
                <a:lnTo>
                  <a:pt x="442345" y="6856786"/>
                </a:lnTo>
                <a:cubicBezTo>
                  <a:pt x="199064" y="6856786"/>
                  <a:pt x="0" y="6657723"/>
                  <a:pt x="0" y="6414441"/>
                </a:cubicBezTo>
                <a:lnTo>
                  <a:pt x="0" y="442345"/>
                </a:lnTo>
                <a:cubicBezTo>
                  <a:pt x="0" y="199064"/>
                  <a:pt x="199064" y="0"/>
                  <a:pt x="442345" y="0"/>
                </a:cubicBezTo>
                <a:lnTo>
                  <a:pt x="2826260" y="0"/>
                </a:lnTo>
                <a:cubicBezTo>
                  <a:pt x="3069541" y="0"/>
                  <a:pt x="3268605" y="199064"/>
                  <a:pt x="3268605" y="442345"/>
                </a:cubicBezTo>
                <a:lnTo>
                  <a:pt x="3268605" y="6414441"/>
                </a:lnTo>
                <a:cubicBezTo>
                  <a:pt x="3268692" y="6657723"/>
                  <a:pt x="3069628" y="6856786"/>
                  <a:pt x="2826260" y="685678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 sz="1984" noProof="0" dirty="0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02006745-C619-697D-C7FF-B3F3662AAAB3}"/>
              </a:ext>
            </a:extLst>
          </p:cNvPr>
          <p:cNvSpPr>
            <a:spLocks noChangeAspect="1"/>
          </p:cNvSpPr>
          <p:nvPr/>
        </p:nvSpPr>
        <p:spPr bwMode="gray">
          <a:xfrm>
            <a:off x="5020387" y="1451181"/>
            <a:ext cx="2151227" cy="4584878"/>
          </a:xfrm>
          <a:custGeom>
            <a:avLst/>
            <a:gdLst>
              <a:gd name="connsiteX0" fmla="*/ 2764876 w 3170373"/>
              <a:gd name="connsiteY0" fmla="*/ 6758468 h 6758468"/>
              <a:gd name="connsiteX1" fmla="*/ 405498 w 3170373"/>
              <a:gd name="connsiteY1" fmla="*/ 6758468 h 6758468"/>
              <a:gd name="connsiteX2" fmla="*/ 0 w 3170373"/>
              <a:gd name="connsiteY2" fmla="*/ 6352970 h 6758468"/>
              <a:gd name="connsiteX3" fmla="*/ 0 w 3170373"/>
              <a:gd name="connsiteY3" fmla="*/ 405498 h 6758468"/>
              <a:gd name="connsiteX4" fmla="*/ 405498 w 3170373"/>
              <a:gd name="connsiteY4" fmla="*/ 0 h 6758468"/>
              <a:gd name="connsiteX5" fmla="*/ 2764876 w 3170373"/>
              <a:gd name="connsiteY5" fmla="*/ 0 h 6758468"/>
              <a:gd name="connsiteX6" fmla="*/ 3170373 w 3170373"/>
              <a:gd name="connsiteY6" fmla="*/ 405498 h 6758468"/>
              <a:gd name="connsiteX7" fmla="*/ 3170373 w 3170373"/>
              <a:gd name="connsiteY7" fmla="*/ 6352970 h 6758468"/>
              <a:gd name="connsiteX8" fmla="*/ 2764876 w 3170373"/>
              <a:gd name="connsiteY8" fmla="*/ 6758468 h 675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373" h="6758468">
                <a:moveTo>
                  <a:pt x="2764876" y="6758468"/>
                </a:moveTo>
                <a:lnTo>
                  <a:pt x="405498" y="6758468"/>
                </a:lnTo>
                <a:cubicBezTo>
                  <a:pt x="182504" y="6758468"/>
                  <a:pt x="0" y="6575964"/>
                  <a:pt x="0" y="6352970"/>
                </a:cubicBezTo>
                <a:lnTo>
                  <a:pt x="0" y="405498"/>
                </a:lnTo>
                <a:cubicBezTo>
                  <a:pt x="0" y="182504"/>
                  <a:pt x="182504" y="0"/>
                  <a:pt x="405498" y="0"/>
                </a:cubicBezTo>
                <a:lnTo>
                  <a:pt x="2764876" y="0"/>
                </a:lnTo>
                <a:cubicBezTo>
                  <a:pt x="2987869" y="0"/>
                  <a:pt x="3170373" y="182504"/>
                  <a:pt x="3170373" y="405498"/>
                </a:cubicBezTo>
                <a:lnTo>
                  <a:pt x="3170373" y="6352970"/>
                </a:lnTo>
                <a:cubicBezTo>
                  <a:pt x="3170373" y="6575964"/>
                  <a:pt x="2987869" y="6758468"/>
                  <a:pt x="2764876" y="6758468"/>
                </a:cubicBezTo>
                <a:close/>
              </a:path>
            </a:pathLst>
          </a:custGeom>
          <a:solidFill>
            <a:schemeClr val="tx1"/>
          </a:solidFill>
          <a:ln w="2214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de-DE" sz="1984" noProof="0" dirty="0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E0AA7E8-6951-35F5-3B1B-CE7609AD04E2}"/>
              </a:ext>
            </a:extLst>
          </p:cNvPr>
          <p:cNvSpPr>
            <a:spLocks noChangeAspect="1"/>
          </p:cNvSpPr>
          <p:nvPr/>
        </p:nvSpPr>
        <p:spPr bwMode="gray">
          <a:xfrm>
            <a:off x="5053742" y="1484500"/>
            <a:ext cx="2084516" cy="4518241"/>
          </a:xfrm>
          <a:custGeom>
            <a:avLst/>
            <a:gdLst>
              <a:gd name="connsiteX0" fmla="*/ 2703405 w 3072055"/>
              <a:gd name="connsiteY0" fmla="*/ 6660237 h 6660236"/>
              <a:gd name="connsiteX1" fmla="*/ 368650 w 3072055"/>
              <a:gd name="connsiteY1" fmla="*/ 6660237 h 6660236"/>
              <a:gd name="connsiteX2" fmla="*/ 0 w 3072055"/>
              <a:gd name="connsiteY2" fmla="*/ 6291587 h 6660236"/>
              <a:gd name="connsiteX3" fmla="*/ 0 w 3072055"/>
              <a:gd name="connsiteY3" fmla="*/ 368650 h 6660236"/>
              <a:gd name="connsiteX4" fmla="*/ 368650 w 3072055"/>
              <a:gd name="connsiteY4" fmla="*/ 0 h 6660236"/>
              <a:gd name="connsiteX5" fmla="*/ 2703405 w 3072055"/>
              <a:gd name="connsiteY5" fmla="*/ 0 h 6660236"/>
              <a:gd name="connsiteX6" fmla="*/ 3072055 w 3072055"/>
              <a:gd name="connsiteY6" fmla="*/ 368650 h 6660236"/>
              <a:gd name="connsiteX7" fmla="*/ 3072055 w 3072055"/>
              <a:gd name="connsiteY7" fmla="*/ 6291587 h 6660236"/>
              <a:gd name="connsiteX8" fmla="*/ 2703405 w 3072055"/>
              <a:gd name="connsiteY8" fmla="*/ 6660237 h 666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2055" h="6660236">
                <a:moveTo>
                  <a:pt x="2703405" y="6660237"/>
                </a:moveTo>
                <a:lnTo>
                  <a:pt x="368650" y="6660237"/>
                </a:lnTo>
                <a:cubicBezTo>
                  <a:pt x="165858" y="6660237"/>
                  <a:pt x="0" y="6494379"/>
                  <a:pt x="0" y="6291587"/>
                </a:cubicBezTo>
                <a:lnTo>
                  <a:pt x="0" y="368650"/>
                </a:lnTo>
                <a:cubicBezTo>
                  <a:pt x="0" y="165858"/>
                  <a:pt x="165858" y="0"/>
                  <a:pt x="368650" y="0"/>
                </a:cubicBezTo>
                <a:lnTo>
                  <a:pt x="2703405" y="0"/>
                </a:lnTo>
                <a:cubicBezTo>
                  <a:pt x="2906197" y="0"/>
                  <a:pt x="3072055" y="165858"/>
                  <a:pt x="3072055" y="368650"/>
                </a:cubicBezTo>
                <a:lnTo>
                  <a:pt x="3072055" y="6291587"/>
                </a:lnTo>
                <a:cubicBezTo>
                  <a:pt x="3072055" y="6494379"/>
                  <a:pt x="2906197" y="6660237"/>
                  <a:pt x="2703405" y="66602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 w="21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050" noProof="0" dirty="0">
                <a:solidFill>
                  <a:schemeClr val="bg2"/>
                </a:solidFill>
              </a:rPr>
              <a:t>Platz-halter-text</a:t>
            </a:r>
          </a:p>
        </p:txBody>
      </p:sp>
      <p:sp>
        <p:nvSpPr>
          <p:cNvPr id="24" name="Bild 4">
            <a:extLst>
              <a:ext uri="{FF2B5EF4-FFF2-40B4-BE49-F238E27FC236}">
                <a16:creationId xmlns:a16="http://schemas.microsoft.com/office/drawing/2014/main" id="{34953E64-47DA-1EEB-E628-4D2230EF9891}"/>
              </a:ext>
            </a:extLst>
          </p:cNvPr>
          <p:cNvSpPr>
            <a:spLocks noGrp="1" noChangeAspect="1"/>
          </p:cNvSpPr>
          <p:nvPr userDrawn="1">
            <p:ph type="pic" sz="quarter" idx="17"/>
          </p:nvPr>
        </p:nvSpPr>
        <p:spPr bwMode="gray">
          <a:xfrm>
            <a:off x="5053742" y="1484500"/>
            <a:ext cx="2084516" cy="4518241"/>
          </a:xfrm>
          <a:custGeom>
            <a:avLst/>
            <a:gdLst>
              <a:gd name="connsiteX0" fmla="*/ 74517 w 620972"/>
              <a:gd name="connsiteY0" fmla="*/ 0 h 1346270"/>
              <a:gd name="connsiteX1" fmla="*/ 120206 w 620972"/>
              <a:gd name="connsiteY1" fmla="*/ 0 h 1346270"/>
              <a:gd name="connsiteX2" fmla="*/ 135102 w 620972"/>
              <a:gd name="connsiteY2" fmla="*/ 14897 h 1346270"/>
              <a:gd name="connsiteX3" fmla="*/ 169873 w 620972"/>
              <a:gd name="connsiteY3" fmla="*/ 49666 h 1346270"/>
              <a:gd name="connsiteX4" fmla="*/ 451100 w 620972"/>
              <a:gd name="connsiteY4" fmla="*/ 49666 h 1346270"/>
              <a:gd name="connsiteX5" fmla="*/ 485871 w 620972"/>
              <a:gd name="connsiteY5" fmla="*/ 14897 h 1346270"/>
              <a:gd name="connsiteX6" fmla="*/ 500767 w 620972"/>
              <a:gd name="connsiteY6" fmla="*/ 0 h 1346270"/>
              <a:gd name="connsiteX7" fmla="*/ 546455 w 620972"/>
              <a:gd name="connsiteY7" fmla="*/ 0 h 1346270"/>
              <a:gd name="connsiteX8" fmla="*/ 620972 w 620972"/>
              <a:gd name="connsiteY8" fmla="*/ 74517 h 1346270"/>
              <a:gd name="connsiteX9" fmla="*/ 620972 w 620972"/>
              <a:gd name="connsiteY9" fmla="*/ 1271753 h 1346270"/>
              <a:gd name="connsiteX10" fmla="*/ 546455 w 620972"/>
              <a:gd name="connsiteY10" fmla="*/ 1346270 h 1346270"/>
              <a:gd name="connsiteX11" fmla="*/ 74517 w 620972"/>
              <a:gd name="connsiteY11" fmla="*/ 1346270 h 1346270"/>
              <a:gd name="connsiteX12" fmla="*/ 0 w 620972"/>
              <a:gd name="connsiteY12" fmla="*/ 1271753 h 1346270"/>
              <a:gd name="connsiteX13" fmla="*/ 0 w 620972"/>
              <a:gd name="connsiteY13" fmla="*/ 74517 h 1346270"/>
              <a:gd name="connsiteX14" fmla="*/ 74517 w 620972"/>
              <a:gd name="connsiteY14" fmla="*/ 0 h 13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0972" h="1346270">
                <a:moveTo>
                  <a:pt x="74517" y="0"/>
                </a:moveTo>
                <a:lnTo>
                  <a:pt x="120206" y="0"/>
                </a:lnTo>
                <a:cubicBezTo>
                  <a:pt x="128425" y="0"/>
                  <a:pt x="135102" y="6660"/>
                  <a:pt x="135102" y="14897"/>
                </a:cubicBezTo>
                <a:cubicBezTo>
                  <a:pt x="135102" y="34104"/>
                  <a:pt x="150665" y="49666"/>
                  <a:pt x="169873" y="49666"/>
                </a:cubicBezTo>
                <a:lnTo>
                  <a:pt x="451100" y="49666"/>
                </a:lnTo>
                <a:cubicBezTo>
                  <a:pt x="470308" y="49666"/>
                  <a:pt x="485871" y="34104"/>
                  <a:pt x="485871" y="14897"/>
                </a:cubicBezTo>
                <a:cubicBezTo>
                  <a:pt x="485871" y="6677"/>
                  <a:pt x="492530" y="0"/>
                  <a:pt x="500767" y="0"/>
                </a:cubicBezTo>
                <a:lnTo>
                  <a:pt x="546455" y="0"/>
                </a:lnTo>
                <a:cubicBezTo>
                  <a:pt x="587446" y="0"/>
                  <a:pt x="620972" y="33526"/>
                  <a:pt x="620972" y="74517"/>
                </a:cubicBezTo>
                <a:lnTo>
                  <a:pt x="620972" y="1271753"/>
                </a:lnTo>
                <a:cubicBezTo>
                  <a:pt x="620972" y="1312745"/>
                  <a:pt x="587446" y="1346270"/>
                  <a:pt x="546455" y="1346270"/>
                </a:cubicBezTo>
                <a:lnTo>
                  <a:pt x="74517" y="1346270"/>
                </a:lnTo>
                <a:cubicBezTo>
                  <a:pt x="33526" y="1346270"/>
                  <a:pt x="0" y="1312745"/>
                  <a:pt x="0" y="1271753"/>
                </a:cubicBezTo>
                <a:lnTo>
                  <a:pt x="0" y="74517"/>
                </a:lnTo>
                <a:cubicBezTo>
                  <a:pt x="0" y="33526"/>
                  <a:pt x="33526" y="0"/>
                  <a:pt x="745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144000" tIns="144000" rIns="144000" bIns="144000" rtlCol="0">
            <a:noAutofit/>
          </a:bodyPr>
          <a:lstStyle>
            <a:lvl1pPr marL="0" indent="0" algn="l">
              <a:buNone/>
              <a:defRPr lang="en-US"/>
            </a:lvl1pPr>
          </a:lstStyle>
          <a:p>
            <a:pPr marL="283474" lvl="0" indent="-283474"/>
            <a:r>
              <a:rPr lang="en-US" noProof="0"/>
              <a:t>Click icon to add picture</a:t>
            </a:r>
            <a:endParaRPr lang="de-DE" noProof="0" dirty="0"/>
          </a:p>
        </p:txBody>
      </p:sp>
      <p:cxnSp>
        <p:nvCxnSpPr>
          <p:cNvPr id="25" name="Linie 1">
            <a:extLst>
              <a:ext uri="{FF2B5EF4-FFF2-40B4-BE49-F238E27FC236}">
                <a16:creationId xmlns:a16="http://schemas.microsoft.com/office/drawing/2014/main" id="{021BEF7B-FC8A-D5B6-15BD-DA3BFC479DD2}"/>
              </a:ext>
            </a:extLst>
          </p:cNvPr>
          <p:cNvCxnSpPr>
            <a:cxnSpLocks/>
          </p:cNvCxnSpPr>
          <p:nvPr userDrawn="1"/>
        </p:nvCxnSpPr>
        <p:spPr bwMode="gray">
          <a:xfrm flipV="1">
            <a:off x="3396000" y="6089143"/>
            <a:ext cx="5400000" cy="10432"/>
          </a:xfrm>
          <a:prstGeom prst="line">
            <a:avLst/>
          </a:prstGeom>
          <a:ln w="254000"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nie 2">
            <a:extLst>
              <a:ext uri="{FF2B5EF4-FFF2-40B4-BE49-F238E27FC236}">
                <a16:creationId xmlns:a16="http://schemas.microsoft.com/office/drawing/2014/main" id="{1A8520E2-24E9-259C-47F4-47BB48BDBE0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96000" y="6099575"/>
            <a:ext cx="5400000" cy="26"/>
          </a:xfrm>
          <a:prstGeom prst="line">
            <a:avLst/>
          </a:prstGeom>
          <a:ln w="254000">
            <a:gradFill>
              <a:gsLst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9">
            <a:extLst>
              <a:ext uri="{FF2B5EF4-FFF2-40B4-BE49-F238E27FC236}">
                <a16:creationId xmlns:a16="http://schemas.microsoft.com/office/drawing/2014/main" id="{511B9506-D699-B8EE-8A9E-169414289271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7896676" y="1844675"/>
            <a:ext cx="3600000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8" name="Inhaltsplatzhalter 9">
            <a:extLst>
              <a:ext uri="{FF2B5EF4-FFF2-40B4-BE49-F238E27FC236}">
                <a16:creationId xmlns:a16="http://schemas.microsoft.com/office/drawing/2014/main" id="{90C87831-4967-DCA1-C182-06F24812D6FA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95326" y="1844675"/>
            <a:ext cx="3600000" cy="4464050"/>
          </a:xfrm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21537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730C8E6-C12C-34F9-BB33-B1A08B0CFE36}"/>
              </a:ext>
            </a:extLst>
          </p:cNvPr>
          <p:cNvSpPr txBox="1"/>
          <p:nvPr userDrawn="1"/>
        </p:nvSpPr>
        <p:spPr>
          <a:xfrm>
            <a:off x="695325" y="2996952"/>
            <a:ext cx="1080135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Kontakt und </a:t>
            </a:r>
            <a:b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Abschlußfolien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B9BE91-805A-0C44-403E-2862DD1CE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85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1 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E34D6F6-533F-D38F-3D6F-6DF1E82E4C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95324" y="1800000"/>
            <a:ext cx="10801351" cy="252001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  <a:latin typeface="+mj-lt"/>
              </a:defRPr>
            </a:lvl1pPr>
            <a:lvl2pPr>
              <a:defRPr cap="all" baseline="0">
                <a:solidFill>
                  <a:schemeClr val="accent1"/>
                </a:solidFill>
                <a:latin typeface="+mj-lt"/>
              </a:defRPr>
            </a:lvl2pPr>
            <a:lvl3pPr>
              <a:defRPr cap="all" baseline="0">
                <a:solidFill>
                  <a:schemeClr val="accent1"/>
                </a:solidFill>
                <a:latin typeface="+mj-lt"/>
              </a:defRPr>
            </a:lvl3pPr>
            <a:lvl4pPr>
              <a:defRPr cap="all" baseline="0">
                <a:solidFill>
                  <a:schemeClr val="accent1"/>
                </a:solidFill>
                <a:latin typeface="+mj-lt"/>
              </a:defRPr>
            </a:lvl4pPr>
            <a:lvl5pPr>
              <a:defRPr cap="all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75127F1-5E6D-DF9D-086B-66A16FBBC9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D23DC17-F256-6B5E-DBD1-24B7A397EB57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95325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DA04FA4-9254-9D14-85CF-4A343784E4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95324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0BD5AFF-3B28-9F98-DB35-E3C99FC974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95324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4629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575127F1-5E6D-DF9D-086B-66A16FBBC9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D23DC17-F256-6B5E-DBD1-24B7A397EB57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95325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DA04FA4-9254-9D14-85CF-4A343784E4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95324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ABE09F7-7FF5-3E84-AC00-990FBBF1F11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5016678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5932703-B43B-ED77-A182-A0A33C6078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016678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0BD5AFF-3B28-9F98-DB35-E3C99FC974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95324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0E6626C2-27AD-BBB8-FEC5-65B32CB35E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016678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platzhalter 25">
            <a:extLst>
              <a:ext uri="{FF2B5EF4-FFF2-40B4-BE49-F238E27FC236}">
                <a16:creationId xmlns:a16="http://schemas.microsoft.com/office/drawing/2014/main" id="{E7B8F141-791F-F39D-C956-434E4F1A089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695324" y="1800000"/>
            <a:ext cx="10801351" cy="252001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  <a:latin typeface="+mj-lt"/>
              </a:defRPr>
            </a:lvl1pPr>
            <a:lvl2pPr>
              <a:defRPr cap="all" baseline="0">
                <a:solidFill>
                  <a:schemeClr val="accent1"/>
                </a:solidFill>
                <a:latin typeface="+mj-lt"/>
              </a:defRPr>
            </a:lvl2pPr>
            <a:lvl3pPr>
              <a:defRPr cap="all" baseline="0">
                <a:solidFill>
                  <a:schemeClr val="accent1"/>
                </a:solidFill>
                <a:latin typeface="+mj-lt"/>
              </a:defRPr>
            </a:lvl3pPr>
            <a:lvl4pPr>
              <a:defRPr cap="all" baseline="0">
                <a:solidFill>
                  <a:schemeClr val="accent1"/>
                </a:solidFill>
                <a:latin typeface="+mj-lt"/>
              </a:defRPr>
            </a:lvl4pPr>
            <a:lvl5pPr>
              <a:defRPr cap="all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6860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575127F1-5E6D-DF9D-086B-66A16FBBC91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D23DC17-F256-6B5E-DBD1-24B7A397EB57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95325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DA04FA4-9254-9D14-85CF-4A343784E4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95324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ABE09F7-7FF5-3E84-AC00-990FBBF1F11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4477432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5932703-B43B-ED77-A182-A0A33C6078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477432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0BD5AFF-3B28-9F98-DB35-E3C99FC974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95324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0E6626C2-27AD-BBB8-FEC5-65B32CB35E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477432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BD63B4B1-8ADE-BCC5-72D9-020ACDA0F4DD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gray">
          <a:xfrm>
            <a:off x="8259542" y="2313943"/>
            <a:ext cx="2412000" cy="223939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E67E846A-325A-72F4-49FD-2949E914D4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8259541" y="4695473"/>
            <a:ext cx="3240000" cy="252000"/>
          </a:xfrm>
        </p:spPr>
        <p:txBody>
          <a:bodyPr/>
          <a:lstStyle>
            <a:lvl1pPr>
              <a:defRPr sz="1600" b="1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0964672C-AA32-0F93-13FC-97EC9EBED7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259541" y="5089605"/>
            <a:ext cx="3240000" cy="1219120"/>
          </a:xfrm>
        </p:spPr>
        <p:txBody>
          <a:bodyPr/>
          <a:lstStyle>
            <a:lvl1pPr>
              <a:defRPr sz="1400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platzhalter 25">
            <a:extLst>
              <a:ext uri="{FF2B5EF4-FFF2-40B4-BE49-F238E27FC236}">
                <a16:creationId xmlns:a16="http://schemas.microsoft.com/office/drawing/2014/main" id="{5170B31F-3834-99D9-AFD4-A861DF1C8A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695324" y="1800000"/>
            <a:ext cx="10801351" cy="252001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  <a:latin typeface="+mj-lt"/>
              </a:defRPr>
            </a:lvl1pPr>
            <a:lvl2pPr>
              <a:defRPr cap="all" baseline="0">
                <a:solidFill>
                  <a:schemeClr val="accent1"/>
                </a:solidFill>
                <a:latin typeface="+mj-lt"/>
              </a:defRPr>
            </a:lvl2pPr>
            <a:lvl3pPr>
              <a:defRPr cap="all" baseline="0">
                <a:solidFill>
                  <a:schemeClr val="accent1"/>
                </a:solidFill>
                <a:latin typeface="+mj-lt"/>
              </a:defRPr>
            </a:lvl3pPr>
            <a:lvl4pPr>
              <a:defRPr cap="all" baseline="0">
                <a:solidFill>
                  <a:schemeClr val="accent1"/>
                </a:solidFill>
                <a:latin typeface="+mj-lt"/>
              </a:defRPr>
            </a:lvl4pPr>
            <a:lvl5pPr>
              <a:defRPr cap="all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613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-/Abschlussfolie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C68CA13-9A37-DDBE-857F-56533BE1E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5892" y="2241550"/>
            <a:ext cx="3568700" cy="23749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9076396-E385-083F-6CB5-3CC7EBA691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3804" y="1468866"/>
            <a:ext cx="3568700" cy="23749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5C1F292-1363-06FA-DE56-64E0870194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773258" y="6218539"/>
            <a:ext cx="3798100" cy="386907"/>
            <a:chOff x="695325" y="5303713"/>
            <a:chExt cx="3798100" cy="386907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D08D902-3A35-C409-EE56-75751A7FC6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325" y="5303713"/>
              <a:ext cx="386907" cy="386907"/>
              <a:chOff x="7920000" y="6228000"/>
              <a:chExt cx="386907" cy="386907"/>
            </a:xfrm>
          </p:grpSpPr>
          <p:sp>
            <p:nvSpPr>
              <p:cNvPr id="35" name="Freihandform: Form 12">
                <a:extLst>
                  <a:ext uri="{FF2B5EF4-FFF2-40B4-BE49-F238E27FC236}">
                    <a16:creationId xmlns:a16="http://schemas.microsoft.com/office/drawing/2014/main" id="{788380E9-E2EE-778E-AECE-7E1635EA5846}"/>
                  </a:ext>
                </a:extLst>
              </p:cNvPr>
              <p:cNvSpPr/>
              <p:nvPr userDrawn="1"/>
            </p:nvSpPr>
            <p:spPr>
              <a:xfrm>
                <a:off x="7920000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388E1975-9CDC-0195-4863-097679D0600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565" t="6043" r="23344" b="6314"/>
              <a:stretch/>
            </p:blipFill>
            <p:spPr>
              <a:xfrm>
                <a:off x="8038443" y="6295247"/>
                <a:ext cx="150020" cy="252412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1C8DA7F-F8A5-7896-9FFE-6B4424A550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7264" y="5303713"/>
              <a:ext cx="386907" cy="386907"/>
              <a:chOff x="9381939" y="6228000"/>
              <a:chExt cx="386907" cy="386907"/>
            </a:xfrm>
          </p:grpSpPr>
          <p:sp>
            <p:nvSpPr>
              <p:cNvPr id="33" name="Freihandform: Form 15">
                <a:extLst>
                  <a:ext uri="{FF2B5EF4-FFF2-40B4-BE49-F238E27FC236}">
                    <a16:creationId xmlns:a16="http://schemas.microsoft.com/office/drawing/2014/main" id="{488301C1-3A99-E8FB-6859-C23CB495C688}"/>
                  </a:ext>
                </a:extLst>
              </p:cNvPr>
              <p:cNvSpPr/>
              <p:nvPr userDrawn="1"/>
            </p:nvSpPr>
            <p:spPr>
              <a:xfrm>
                <a:off x="9381939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E8BBA339-A96B-E4D7-C71F-3214F34F8D5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70209" y="6304363"/>
                <a:ext cx="210366" cy="210366"/>
              </a:xfrm>
              <a:prstGeom prst="rect">
                <a:avLst/>
              </a:prstGeom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9882486D-7E61-F4DE-FEDC-98B2BC0E2B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2638" y="5303713"/>
              <a:ext cx="386907" cy="386907"/>
              <a:chOff x="8407313" y="6228000"/>
              <a:chExt cx="386907" cy="386907"/>
            </a:xfrm>
          </p:grpSpPr>
          <p:sp>
            <p:nvSpPr>
              <p:cNvPr id="31" name="Freihandform: Form 13">
                <a:extLst>
                  <a:ext uri="{FF2B5EF4-FFF2-40B4-BE49-F238E27FC236}">
                    <a16:creationId xmlns:a16="http://schemas.microsoft.com/office/drawing/2014/main" id="{7898B09A-4EA2-134A-229F-A5AC2299E328}"/>
                  </a:ext>
                </a:extLst>
              </p:cNvPr>
              <p:cNvSpPr/>
              <p:nvPr userDrawn="1"/>
            </p:nvSpPr>
            <p:spPr>
              <a:xfrm>
                <a:off x="840731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0286A19-2507-B565-BA65-7B133C47EE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93072" y="6305793"/>
                <a:ext cx="231321" cy="231321"/>
              </a:xfrm>
              <a:prstGeom prst="rect">
                <a:avLst/>
              </a:prstGeom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FE0B4B51-AE48-57E1-1EC3-93D23FC484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9203" y="5303713"/>
              <a:ext cx="386907" cy="386907"/>
              <a:chOff x="10843878" y="6228000"/>
              <a:chExt cx="386907" cy="386907"/>
            </a:xfrm>
          </p:grpSpPr>
          <p:sp>
            <p:nvSpPr>
              <p:cNvPr id="29" name="Freihandform: Form 91">
                <a:extLst>
                  <a:ext uri="{FF2B5EF4-FFF2-40B4-BE49-F238E27FC236}">
                    <a16:creationId xmlns:a16="http://schemas.microsoft.com/office/drawing/2014/main" id="{8C465756-FC23-3738-40BA-59432FE4E2B6}"/>
                  </a:ext>
                </a:extLst>
              </p:cNvPr>
              <p:cNvSpPr/>
              <p:nvPr userDrawn="1"/>
            </p:nvSpPr>
            <p:spPr>
              <a:xfrm>
                <a:off x="10843878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091AD755-C902-E08F-D510-E8F7AD70BB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29331" y="6320523"/>
                <a:ext cx="216000" cy="216000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FF5C5B5-C84D-C687-62D7-695D84449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44577" y="5303713"/>
              <a:ext cx="386907" cy="386907"/>
              <a:chOff x="9869252" y="6228000"/>
              <a:chExt cx="386907" cy="386907"/>
            </a:xfrm>
          </p:grpSpPr>
          <p:sp>
            <p:nvSpPr>
              <p:cNvPr id="27" name="Freihandform: Form 16">
                <a:extLst>
                  <a:ext uri="{FF2B5EF4-FFF2-40B4-BE49-F238E27FC236}">
                    <a16:creationId xmlns:a16="http://schemas.microsoft.com/office/drawing/2014/main" id="{275013E3-85C4-A2A6-D4E6-EBD92D31D068}"/>
                  </a:ext>
                </a:extLst>
              </p:cNvPr>
              <p:cNvSpPr/>
              <p:nvPr userDrawn="1"/>
            </p:nvSpPr>
            <p:spPr>
              <a:xfrm>
                <a:off x="9869252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370B2606-4CE7-45B4-9C04-7832232CEF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938347" y="6297095"/>
                <a:ext cx="248716" cy="248716"/>
              </a:xfrm>
              <a:prstGeom prst="rect">
                <a:avLst/>
              </a:prstGeom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E070BC8-8E91-4DAE-F70F-825C745E11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06518" y="5303713"/>
              <a:ext cx="386907" cy="386907"/>
              <a:chOff x="11331193" y="6228000"/>
              <a:chExt cx="386907" cy="386907"/>
            </a:xfrm>
          </p:grpSpPr>
          <p:sp>
            <p:nvSpPr>
              <p:cNvPr id="25" name="Freihandform: Form 92">
                <a:extLst>
                  <a:ext uri="{FF2B5EF4-FFF2-40B4-BE49-F238E27FC236}">
                    <a16:creationId xmlns:a16="http://schemas.microsoft.com/office/drawing/2014/main" id="{A757DB1E-9E99-D1EF-2EBF-6F2695B439A2}"/>
                  </a:ext>
                </a:extLst>
              </p:cNvPr>
              <p:cNvSpPr/>
              <p:nvPr userDrawn="1"/>
            </p:nvSpPr>
            <p:spPr>
              <a:xfrm>
                <a:off x="1133119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35B57161-D4AD-0347-0A11-721226B2A4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438013" y="6292452"/>
                <a:ext cx="243039" cy="241392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1358B388-AD50-EC15-807E-EBABDF5A06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69951" y="5303713"/>
              <a:ext cx="386907" cy="386907"/>
              <a:chOff x="1669951" y="5303713"/>
              <a:chExt cx="386907" cy="386907"/>
            </a:xfrm>
          </p:grpSpPr>
          <p:sp>
            <p:nvSpPr>
              <p:cNvPr id="21" name="Freihandform: Form 14">
                <a:extLst>
                  <a:ext uri="{FF2B5EF4-FFF2-40B4-BE49-F238E27FC236}">
                    <a16:creationId xmlns:a16="http://schemas.microsoft.com/office/drawing/2014/main" id="{014E5488-2E58-E951-AC2B-1A97831FB7A5}"/>
                  </a:ext>
                </a:extLst>
              </p:cNvPr>
              <p:cNvSpPr/>
              <p:nvPr userDrawn="1"/>
            </p:nvSpPr>
            <p:spPr>
              <a:xfrm>
                <a:off x="1669951" y="5303713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21B91863-BEC8-44C9-4C81-C0C0A44EF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748204" y="5381966"/>
                <a:ext cx="230400" cy="230400"/>
              </a:xfrm>
              <a:prstGeom prst="rect">
                <a:avLst/>
              </a:prstGeom>
            </p:spPr>
          </p:pic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45D0F1C-8997-6F85-D16D-7ED724A2B5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1890" y="5303713"/>
              <a:ext cx="386907" cy="386907"/>
              <a:chOff x="3193916" y="5594898"/>
              <a:chExt cx="386907" cy="386907"/>
            </a:xfrm>
          </p:grpSpPr>
          <p:sp>
            <p:nvSpPr>
              <p:cNvPr id="15" name="Freihandform: Form 12">
                <a:extLst>
                  <a:ext uri="{FF2B5EF4-FFF2-40B4-BE49-F238E27FC236}">
                    <a16:creationId xmlns:a16="http://schemas.microsoft.com/office/drawing/2014/main" id="{06CD3154-1FFC-C093-DC5F-9C4F9D1B2218}"/>
                  </a:ext>
                </a:extLst>
              </p:cNvPr>
              <p:cNvSpPr/>
              <p:nvPr/>
            </p:nvSpPr>
            <p:spPr>
              <a:xfrm>
                <a:off x="3193916" y="5594898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CEAC227D-CA30-01BF-48EC-21CF8B1C9E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47714" y="5626351"/>
                <a:ext cx="279310" cy="324000"/>
                <a:chOff x="7212974" y="4586237"/>
                <a:chExt cx="1396551" cy="1620000"/>
              </a:xfrm>
            </p:grpSpPr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D8158F5B-9FDB-93D8-2186-C8841DFC7B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01250" y="4697961"/>
                  <a:ext cx="1620000" cy="1396551"/>
                </a:xfrm>
                <a:custGeom>
                  <a:avLst/>
                  <a:gdLst>
                    <a:gd name="connsiteX0" fmla="*/ 202021 w 1574043"/>
                    <a:gd name="connsiteY0" fmla="*/ 678467 h 1356933"/>
                    <a:gd name="connsiteX1" fmla="*/ 491949 w 1574043"/>
                    <a:gd name="connsiteY1" fmla="*/ 1182777 h 1356933"/>
                    <a:gd name="connsiteX2" fmla="*/ 1082093 w 1574043"/>
                    <a:gd name="connsiteY2" fmla="*/ 1182777 h 1356933"/>
                    <a:gd name="connsiteX3" fmla="*/ 1372021 w 1574043"/>
                    <a:gd name="connsiteY3" fmla="*/ 678467 h 1356933"/>
                    <a:gd name="connsiteX4" fmla="*/ 1082093 w 1574043"/>
                    <a:gd name="connsiteY4" fmla="*/ 174157 h 1356933"/>
                    <a:gd name="connsiteX5" fmla="*/ 491949 w 1574043"/>
                    <a:gd name="connsiteY5" fmla="*/ 174157 h 1356933"/>
                    <a:gd name="connsiteX6" fmla="*/ 0 w 1574043"/>
                    <a:gd name="connsiteY6" fmla="*/ 678467 h 1356933"/>
                    <a:gd name="connsiteX7" fmla="*/ 390050 w 1574043"/>
                    <a:gd name="connsiteY7" fmla="*/ 0 h 1356933"/>
                    <a:gd name="connsiteX8" fmla="*/ 1183993 w 1574043"/>
                    <a:gd name="connsiteY8" fmla="*/ 0 h 1356933"/>
                    <a:gd name="connsiteX9" fmla="*/ 1574043 w 1574043"/>
                    <a:gd name="connsiteY9" fmla="*/ 678467 h 1356933"/>
                    <a:gd name="connsiteX10" fmla="*/ 1183993 w 1574043"/>
                    <a:gd name="connsiteY10" fmla="*/ 1356933 h 1356933"/>
                    <a:gd name="connsiteX11" fmla="*/ 390050 w 1574043"/>
                    <a:gd name="connsiteY11" fmla="*/ 1356933 h 135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74043" h="1356933">
                      <a:moveTo>
                        <a:pt x="202021" y="678467"/>
                      </a:moveTo>
                      <a:lnTo>
                        <a:pt x="491949" y="1182777"/>
                      </a:lnTo>
                      <a:lnTo>
                        <a:pt x="1082093" y="1182777"/>
                      </a:lnTo>
                      <a:lnTo>
                        <a:pt x="1372021" y="678467"/>
                      </a:lnTo>
                      <a:lnTo>
                        <a:pt x="1082093" y="174157"/>
                      </a:lnTo>
                      <a:lnTo>
                        <a:pt x="491949" y="174157"/>
                      </a:lnTo>
                      <a:close/>
                      <a:moveTo>
                        <a:pt x="0" y="678467"/>
                      </a:moveTo>
                      <a:lnTo>
                        <a:pt x="390050" y="0"/>
                      </a:lnTo>
                      <a:lnTo>
                        <a:pt x="1183993" y="0"/>
                      </a:lnTo>
                      <a:lnTo>
                        <a:pt x="1574043" y="678467"/>
                      </a:lnTo>
                      <a:lnTo>
                        <a:pt x="1183993" y="1356933"/>
                      </a:lnTo>
                      <a:lnTo>
                        <a:pt x="390050" y="13569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46B48C89-238C-6AD0-7382-E864715A2B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5156" y="5436313"/>
                  <a:ext cx="198000" cy="198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9CEDF6F0-1DE0-16F6-4295-67E7E5B40D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32878" y="5066406"/>
                  <a:ext cx="586666" cy="590876"/>
                </a:xfrm>
                <a:custGeom>
                  <a:avLst/>
                  <a:gdLst>
                    <a:gd name="connsiteX0" fmla="*/ 293333 w 586666"/>
                    <a:gd name="connsiteY0" fmla="*/ 293499 h 590876"/>
                    <a:gd name="connsiteX1" fmla="*/ 225354 w 586666"/>
                    <a:gd name="connsiteY1" fmla="*/ 430433 h 590876"/>
                    <a:gd name="connsiteX2" fmla="*/ 361312 w 586666"/>
                    <a:gd name="connsiteY2" fmla="*/ 430433 h 590876"/>
                    <a:gd name="connsiteX3" fmla="*/ 293333 w 586666"/>
                    <a:gd name="connsiteY3" fmla="*/ 0 h 590876"/>
                    <a:gd name="connsiteX4" fmla="*/ 586666 w 586666"/>
                    <a:gd name="connsiteY4" fmla="*/ 590876 h 590876"/>
                    <a:gd name="connsiteX5" fmla="*/ 0 w 586666"/>
                    <a:gd name="connsiteY5" fmla="*/ 590876 h 590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6666" h="590876">
                      <a:moveTo>
                        <a:pt x="293333" y="293499"/>
                      </a:moveTo>
                      <a:lnTo>
                        <a:pt x="225354" y="430433"/>
                      </a:lnTo>
                      <a:lnTo>
                        <a:pt x="361312" y="430433"/>
                      </a:lnTo>
                      <a:close/>
                      <a:moveTo>
                        <a:pt x="293333" y="0"/>
                      </a:moveTo>
                      <a:lnTo>
                        <a:pt x="586666" y="590876"/>
                      </a:lnTo>
                      <a:lnTo>
                        <a:pt x="0" y="590876"/>
                      </a:lnTo>
                      <a:close/>
                    </a:path>
                  </a:pathLst>
                </a:custGeom>
                <a:solidFill>
                  <a:schemeClr val="tx2">
                    <a:alpha val="9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63C4044-DC9E-5EA7-0AC5-4F1FDF42DD88}"/>
              </a:ext>
            </a:extLst>
          </p:cNvPr>
          <p:cNvSpPr txBox="1"/>
          <p:nvPr userDrawn="1"/>
        </p:nvSpPr>
        <p:spPr>
          <a:xfrm>
            <a:off x="695324" y="6051105"/>
            <a:ext cx="2520000" cy="7184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ts val="1100"/>
              </a:lnSpc>
              <a:spcAft>
                <a:spcPts val="1100"/>
              </a:spcAft>
            </a:pPr>
            <a:r>
              <a:rPr lang="de-DE" sz="1250" b="0" i="0" dirty="0">
                <a:solidFill>
                  <a:srgbClr val="2DFA87"/>
                </a:solidFill>
                <a:latin typeface="+mn-lt"/>
                <a:ea typeface="ClanPro-MediumItalic" charset="0"/>
                <a:cs typeface="ClanPro-MediumItalic" charset="0"/>
              </a:rPr>
              <a:t>Accso – Accelerated Solutions GmbH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T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+49 6151 13029-0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E</a:t>
            </a:r>
            <a:r>
              <a:rPr lang="de-DE" sz="1050" b="0" i="0" spc="-93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info@accso.de</a:t>
            </a:r>
          </a:p>
          <a:p>
            <a:pPr>
              <a:lnSpc>
                <a:spcPts val="1100"/>
              </a:lnSpc>
              <a:tabLst>
                <a:tab pos="268288" algn="r"/>
                <a:tab pos="360363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@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www.accso.de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A26F0C9-DCEB-F6EA-F48A-2D339040F363}"/>
              </a:ext>
            </a:extLst>
          </p:cNvPr>
          <p:cNvSpPr txBox="1"/>
          <p:nvPr userDrawn="1"/>
        </p:nvSpPr>
        <p:spPr>
          <a:xfrm>
            <a:off x="3469369" y="6059120"/>
            <a:ext cx="3420000" cy="7103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indent="0">
              <a:lnSpc>
                <a:spcPts val="1100"/>
              </a:lnSpc>
              <a:tabLst>
                <a:tab pos="1076325" algn="r"/>
                <a:tab pos="1162050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Hilpertstraße 12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64295 Darmstadt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Rahmhofstraße 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60313 Frankfurt a. M.</a:t>
            </a:r>
            <a:endParaRPr lang="it-IT" sz="1050" b="0" i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Im Mediapark 6°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50670 Köln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Balanstraße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55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81541 München</a:t>
            </a:r>
          </a:p>
          <a:p>
            <a:pPr marL="0" marR="0" lvl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spc="4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Clocktower, 302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spc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CV&amp;A Waterfront, Cape Town 8002, ZA</a:t>
            </a:r>
            <a:endParaRPr lang="it-IT" sz="1050" b="0" i="0" spc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</p:txBody>
      </p:sp>
      <p:sp>
        <p:nvSpPr>
          <p:cNvPr id="4" name="Textplatzhalter 45">
            <a:extLst>
              <a:ext uri="{FF2B5EF4-FFF2-40B4-BE49-F238E27FC236}">
                <a16:creationId xmlns:a16="http://schemas.microsoft.com/office/drawing/2014/main" id="{ADFD5844-423B-7818-6342-E72BC3671C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invGray">
          <a:xfrm>
            <a:off x="695325" y="497534"/>
            <a:ext cx="6300000" cy="1661595"/>
          </a:xfrm>
        </p:spPr>
        <p:txBody>
          <a:bodyPr anchor="t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915CEA62-81EB-396D-234A-FCC2CA45AE4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95325" y="2833985"/>
            <a:ext cx="1800275" cy="167144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6E307D92-13BC-11F4-82EB-6CD1BA4F15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invGray">
          <a:xfrm>
            <a:off x="695324" y="4583898"/>
            <a:ext cx="3240000" cy="252000"/>
          </a:xfrm>
        </p:spPr>
        <p:txBody>
          <a:bodyPr/>
          <a:lstStyle>
            <a:lvl1pPr>
              <a:defRPr sz="1250" b="1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C3CFC4D7-247E-5C5B-8FCC-BF1EF4B97D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invGray">
          <a:xfrm>
            <a:off x="695324" y="4893259"/>
            <a:ext cx="3240000" cy="72369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platzhalter 25">
            <a:extLst>
              <a:ext uri="{FF2B5EF4-FFF2-40B4-BE49-F238E27FC236}">
                <a16:creationId xmlns:a16="http://schemas.microsoft.com/office/drawing/2014/main" id="{C64BC948-A361-0753-E488-184772131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invGray">
          <a:xfrm>
            <a:off x="695323" y="2526819"/>
            <a:ext cx="6300000" cy="252001"/>
          </a:xfrm>
        </p:spPr>
        <p:txBody>
          <a:bodyPr/>
          <a:lstStyle>
            <a:lvl1pPr>
              <a:defRPr sz="1250" cap="none" baseline="0">
                <a:solidFill>
                  <a:schemeClr val="tx2"/>
                </a:solidFill>
                <a:latin typeface="+mj-lt"/>
              </a:defRPr>
            </a:lvl1pPr>
            <a:lvl2pPr>
              <a:defRPr cap="all" baseline="0">
                <a:solidFill>
                  <a:schemeClr val="accent1"/>
                </a:solidFill>
                <a:latin typeface="+mj-lt"/>
              </a:defRPr>
            </a:lvl2pPr>
            <a:lvl3pPr>
              <a:defRPr cap="all" baseline="0">
                <a:solidFill>
                  <a:schemeClr val="accent1"/>
                </a:solidFill>
                <a:latin typeface="+mj-lt"/>
              </a:defRPr>
            </a:lvl3pPr>
            <a:lvl4pPr>
              <a:defRPr cap="all" baseline="0">
                <a:solidFill>
                  <a:schemeClr val="accent1"/>
                </a:solidFill>
                <a:latin typeface="+mj-lt"/>
              </a:defRPr>
            </a:lvl4pPr>
            <a:lvl5pPr>
              <a:defRPr cap="all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35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1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BA6BFBA8-0E32-A588-53C1-7AE1726C7B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black">
          <a:xfrm>
            <a:off x="695325" y="1125538"/>
            <a:ext cx="10801349" cy="5183187"/>
          </a:xfrm>
        </p:spPr>
        <p:txBody>
          <a:bodyPr bIns="504000" anchor="ctr" anchorCtr="0"/>
          <a:lstStyle>
            <a:lvl1pPr algn="ctr">
              <a:defRPr sz="800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502CA4-62F4-86CA-434D-C844B485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4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68EAD2E-0BCD-A435-DCD0-DABD178074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773258" y="6218539"/>
            <a:ext cx="3798100" cy="386907"/>
            <a:chOff x="695325" y="5303713"/>
            <a:chExt cx="3798100" cy="386907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2FA6960-F2B3-992F-9B1F-04D8F5683E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325" y="5303713"/>
              <a:ext cx="386907" cy="386907"/>
              <a:chOff x="7920000" y="6228000"/>
              <a:chExt cx="386907" cy="386907"/>
            </a:xfrm>
          </p:grpSpPr>
          <p:sp>
            <p:nvSpPr>
              <p:cNvPr id="35" name="Freihandform: Form 12">
                <a:extLst>
                  <a:ext uri="{FF2B5EF4-FFF2-40B4-BE49-F238E27FC236}">
                    <a16:creationId xmlns:a16="http://schemas.microsoft.com/office/drawing/2014/main" id="{5F1BFCEE-96DD-E932-A884-23A29CEF6BAA}"/>
                  </a:ext>
                </a:extLst>
              </p:cNvPr>
              <p:cNvSpPr/>
              <p:nvPr userDrawn="1"/>
            </p:nvSpPr>
            <p:spPr>
              <a:xfrm>
                <a:off x="7920000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3392DBA3-B019-5FDD-756D-539B4E4877B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4565" t="6043" r="23344" b="6314"/>
              <a:stretch/>
            </p:blipFill>
            <p:spPr>
              <a:xfrm>
                <a:off x="8038443" y="6295247"/>
                <a:ext cx="150020" cy="252412"/>
              </a:xfrm>
              <a:prstGeom prst="rect">
                <a:avLst/>
              </a:prstGeom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D13C7824-1EEC-2E25-9C88-BE315B3EEFF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7264" y="5303713"/>
              <a:ext cx="386907" cy="386907"/>
              <a:chOff x="9381939" y="6228000"/>
              <a:chExt cx="386907" cy="386907"/>
            </a:xfrm>
          </p:grpSpPr>
          <p:sp>
            <p:nvSpPr>
              <p:cNvPr id="33" name="Freihandform: Form 15">
                <a:extLst>
                  <a:ext uri="{FF2B5EF4-FFF2-40B4-BE49-F238E27FC236}">
                    <a16:creationId xmlns:a16="http://schemas.microsoft.com/office/drawing/2014/main" id="{DFD6DA13-11C6-ACA1-490E-6408678F952C}"/>
                  </a:ext>
                </a:extLst>
              </p:cNvPr>
              <p:cNvSpPr/>
              <p:nvPr userDrawn="1"/>
            </p:nvSpPr>
            <p:spPr>
              <a:xfrm>
                <a:off x="9381939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431384A7-597D-7DDE-9CA8-8ED81AA5BA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70209" y="6304363"/>
                <a:ext cx="210366" cy="210366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0F56171-A9BE-CF19-97EE-02437A020B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2638" y="5303713"/>
              <a:ext cx="386907" cy="386907"/>
              <a:chOff x="8407313" y="6228000"/>
              <a:chExt cx="386907" cy="386907"/>
            </a:xfrm>
          </p:grpSpPr>
          <p:sp>
            <p:nvSpPr>
              <p:cNvPr id="31" name="Freihandform: Form 13">
                <a:extLst>
                  <a:ext uri="{FF2B5EF4-FFF2-40B4-BE49-F238E27FC236}">
                    <a16:creationId xmlns:a16="http://schemas.microsoft.com/office/drawing/2014/main" id="{765EAF00-B9F4-E028-A066-3039F0892912}"/>
                  </a:ext>
                </a:extLst>
              </p:cNvPr>
              <p:cNvSpPr/>
              <p:nvPr userDrawn="1"/>
            </p:nvSpPr>
            <p:spPr>
              <a:xfrm>
                <a:off x="840731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B349C245-E99F-EEB0-3490-6888BC8033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93072" y="6305793"/>
                <a:ext cx="231321" cy="231321"/>
              </a:xfrm>
              <a:prstGeom prst="rect">
                <a:avLst/>
              </a:prstGeom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12FBA38-EF2C-A1D9-3509-E639264E7D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9203" y="5303713"/>
              <a:ext cx="386907" cy="386907"/>
              <a:chOff x="10843878" y="6228000"/>
              <a:chExt cx="386907" cy="386907"/>
            </a:xfrm>
          </p:grpSpPr>
          <p:sp>
            <p:nvSpPr>
              <p:cNvPr id="29" name="Freihandform: Form 91">
                <a:extLst>
                  <a:ext uri="{FF2B5EF4-FFF2-40B4-BE49-F238E27FC236}">
                    <a16:creationId xmlns:a16="http://schemas.microsoft.com/office/drawing/2014/main" id="{D1CC84ED-D0E9-ABCA-983F-C7B360960D60}"/>
                  </a:ext>
                </a:extLst>
              </p:cNvPr>
              <p:cNvSpPr/>
              <p:nvPr userDrawn="1"/>
            </p:nvSpPr>
            <p:spPr>
              <a:xfrm>
                <a:off x="10843878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E646BD40-72E8-1FDF-871B-79C0D4B6F6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929331" y="6320523"/>
                <a:ext cx="216000" cy="216000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1270357A-8200-12DD-0BEC-461E7A5A8D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44577" y="5303713"/>
              <a:ext cx="386907" cy="386907"/>
              <a:chOff x="9869252" y="6228000"/>
              <a:chExt cx="386907" cy="386907"/>
            </a:xfrm>
          </p:grpSpPr>
          <p:sp>
            <p:nvSpPr>
              <p:cNvPr id="27" name="Freihandform: Form 16">
                <a:extLst>
                  <a:ext uri="{FF2B5EF4-FFF2-40B4-BE49-F238E27FC236}">
                    <a16:creationId xmlns:a16="http://schemas.microsoft.com/office/drawing/2014/main" id="{4C5F5EBB-DA8A-0346-21C1-25A661C700FE}"/>
                  </a:ext>
                </a:extLst>
              </p:cNvPr>
              <p:cNvSpPr/>
              <p:nvPr userDrawn="1"/>
            </p:nvSpPr>
            <p:spPr>
              <a:xfrm>
                <a:off x="9869252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506245D1-708E-367B-99BC-35E690A804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938347" y="6297095"/>
                <a:ext cx="248716" cy="248716"/>
              </a:xfrm>
              <a:prstGeom prst="rect">
                <a:avLst/>
              </a:prstGeom>
            </p:spPr>
          </p:pic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A207C9D-9ED1-AC31-7F9F-C71496EC0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06518" y="5303713"/>
              <a:ext cx="386907" cy="386907"/>
              <a:chOff x="11331193" y="6228000"/>
              <a:chExt cx="386907" cy="386907"/>
            </a:xfrm>
          </p:grpSpPr>
          <p:sp>
            <p:nvSpPr>
              <p:cNvPr id="25" name="Freihandform: Form 92">
                <a:extLst>
                  <a:ext uri="{FF2B5EF4-FFF2-40B4-BE49-F238E27FC236}">
                    <a16:creationId xmlns:a16="http://schemas.microsoft.com/office/drawing/2014/main" id="{AB211BCA-6241-C950-BC09-8B489177266A}"/>
                  </a:ext>
                </a:extLst>
              </p:cNvPr>
              <p:cNvSpPr/>
              <p:nvPr userDrawn="1"/>
            </p:nvSpPr>
            <p:spPr>
              <a:xfrm>
                <a:off x="1133119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191A8BDF-05B3-E6CA-24EB-52AD4AC74D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0"/>
                        </a14:imgEffect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438013" y="6292452"/>
                <a:ext cx="243039" cy="241392"/>
              </a:xfrm>
              <a:prstGeom prst="rect">
                <a:avLst/>
              </a:prstGeom>
            </p:spPr>
          </p:pic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A4378B72-E457-CC82-DF45-3E415895D5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69951" y="5303713"/>
              <a:ext cx="386907" cy="386907"/>
              <a:chOff x="1669951" y="5303713"/>
              <a:chExt cx="386907" cy="386907"/>
            </a:xfrm>
          </p:grpSpPr>
          <p:sp>
            <p:nvSpPr>
              <p:cNvPr id="23" name="Freihandform: Form 14">
                <a:extLst>
                  <a:ext uri="{FF2B5EF4-FFF2-40B4-BE49-F238E27FC236}">
                    <a16:creationId xmlns:a16="http://schemas.microsoft.com/office/drawing/2014/main" id="{3D619045-057D-6F5B-D80F-3343FB445095}"/>
                  </a:ext>
                </a:extLst>
              </p:cNvPr>
              <p:cNvSpPr/>
              <p:nvPr userDrawn="1"/>
            </p:nvSpPr>
            <p:spPr>
              <a:xfrm>
                <a:off x="1669951" y="5303713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62437BE5-53C3-DE54-CFE2-B2B542D89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748204" y="5381966"/>
                <a:ext cx="230400" cy="230400"/>
              </a:xfrm>
              <a:prstGeom prst="rect">
                <a:avLst/>
              </a:prstGeom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E515260-1F4D-192B-3AA6-E37B0E0685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1890" y="5303713"/>
              <a:ext cx="386907" cy="386907"/>
              <a:chOff x="3193916" y="5594898"/>
              <a:chExt cx="386907" cy="386907"/>
            </a:xfrm>
          </p:grpSpPr>
          <p:sp>
            <p:nvSpPr>
              <p:cNvPr id="17" name="Freihandform: Form 12">
                <a:extLst>
                  <a:ext uri="{FF2B5EF4-FFF2-40B4-BE49-F238E27FC236}">
                    <a16:creationId xmlns:a16="http://schemas.microsoft.com/office/drawing/2014/main" id="{716DE30A-C1BA-AFDD-6984-50796693AAB2}"/>
                  </a:ext>
                </a:extLst>
              </p:cNvPr>
              <p:cNvSpPr/>
              <p:nvPr/>
            </p:nvSpPr>
            <p:spPr>
              <a:xfrm>
                <a:off x="3193916" y="5594898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FBDA723E-DF41-BD3A-EE0D-820B29A97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47714" y="5626351"/>
                <a:ext cx="279310" cy="324000"/>
                <a:chOff x="7212974" y="4586237"/>
                <a:chExt cx="1396551" cy="1620000"/>
              </a:xfrm>
            </p:grpSpPr>
            <p:sp>
              <p:nvSpPr>
                <p:cNvPr id="19" name="Freihandform: Form 16">
                  <a:extLst>
                    <a:ext uri="{FF2B5EF4-FFF2-40B4-BE49-F238E27FC236}">
                      <a16:creationId xmlns:a16="http://schemas.microsoft.com/office/drawing/2014/main" id="{2E70A874-F305-F5BB-C08C-187FFF5E92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01250" y="4697961"/>
                  <a:ext cx="1620000" cy="1396551"/>
                </a:xfrm>
                <a:custGeom>
                  <a:avLst/>
                  <a:gdLst>
                    <a:gd name="connsiteX0" fmla="*/ 202021 w 1574043"/>
                    <a:gd name="connsiteY0" fmla="*/ 678467 h 1356933"/>
                    <a:gd name="connsiteX1" fmla="*/ 491949 w 1574043"/>
                    <a:gd name="connsiteY1" fmla="*/ 1182777 h 1356933"/>
                    <a:gd name="connsiteX2" fmla="*/ 1082093 w 1574043"/>
                    <a:gd name="connsiteY2" fmla="*/ 1182777 h 1356933"/>
                    <a:gd name="connsiteX3" fmla="*/ 1372021 w 1574043"/>
                    <a:gd name="connsiteY3" fmla="*/ 678467 h 1356933"/>
                    <a:gd name="connsiteX4" fmla="*/ 1082093 w 1574043"/>
                    <a:gd name="connsiteY4" fmla="*/ 174157 h 1356933"/>
                    <a:gd name="connsiteX5" fmla="*/ 491949 w 1574043"/>
                    <a:gd name="connsiteY5" fmla="*/ 174157 h 1356933"/>
                    <a:gd name="connsiteX6" fmla="*/ 0 w 1574043"/>
                    <a:gd name="connsiteY6" fmla="*/ 678467 h 1356933"/>
                    <a:gd name="connsiteX7" fmla="*/ 390050 w 1574043"/>
                    <a:gd name="connsiteY7" fmla="*/ 0 h 1356933"/>
                    <a:gd name="connsiteX8" fmla="*/ 1183993 w 1574043"/>
                    <a:gd name="connsiteY8" fmla="*/ 0 h 1356933"/>
                    <a:gd name="connsiteX9" fmla="*/ 1574043 w 1574043"/>
                    <a:gd name="connsiteY9" fmla="*/ 678467 h 1356933"/>
                    <a:gd name="connsiteX10" fmla="*/ 1183993 w 1574043"/>
                    <a:gd name="connsiteY10" fmla="*/ 1356933 h 1356933"/>
                    <a:gd name="connsiteX11" fmla="*/ 390050 w 1574043"/>
                    <a:gd name="connsiteY11" fmla="*/ 1356933 h 135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74043" h="1356933">
                      <a:moveTo>
                        <a:pt x="202021" y="678467"/>
                      </a:moveTo>
                      <a:lnTo>
                        <a:pt x="491949" y="1182777"/>
                      </a:lnTo>
                      <a:lnTo>
                        <a:pt x="1082093" y="1182777"/>
                      </a:lnTo>
                      <a:lnTo>
                        <a:pt x="1372021" y="678467"/>
                      </a:lnTo>
                      <a:lnTo>
                        <a:pt x="1082093" y="174157"/>
                      </a:lnTo>
                      <a:lnTo>
                        <a:pt x="491949" y="174157"/>
                      </a:lnTo>
                      <a:close/>
                      <a:moveTo>
                        <a:pt x="0" y="678467"/>
                      </a:moveTo>
                      <a:lnTo>
                        <a:pt x="390050" y="0"/>
                      </a:lnTo>
                      <a:lnTo>
                        <a:pt x="1183993" y="0"/>
                      </a:lnTo>
                      <a:lnTo>
                        <a:pt x="1574043" y="678467"/>
                      </a:lnTo>
                      <a:lnTo>
                        <a:pt x="1183993" y="1356933"/>
                      </a:lnTo>
                      <a:lnTo>
                        <a:pt x="390050" y="13569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Ellipse 17">
                  <a:extLst>
                    <a:ext uri="{FF2B5EF4-FFF2-40B4-BE49-F238E27FC236}">
                      <a16:creationId xmlns:a16="http://schemas.microsoft.com/office/drawing/2014/main" id="{6AA26EB4-4E0D-0FC8-A07D-136D47455C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5156" y="5436313"/>
                  <a:ext cx="198000" cy="198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Freihandform: Form 18">
                  <a:extLst>
                    <a:ext uri="{FF2B5EF4-FFF2-40B4-BE49-F238E27FC236}">
                      <a16:creationId xmlns:a16="http://schemas.microsoft.com/office/drawing/2014/main" id="{AE9B886F-6BBB-8197-A75C-BCA9DEDAC4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32878" y="5066406"/>
                  <a:ext cx="586666" cy="590876"/>
                </a:xfrm>
                <a:custGeom>
                  <a:avLst/>
                  <a:gdLst>
                    <a:gd name="connsiteX0" fmla="*/ 293333 w 586666"/>
                    <a:gd name="connsiteY0" fmla="*/ 293499 h 590876"/>
                    <a:gd name="connsiteX1" fmla="*/ 225354 w 586666"/>
                    <a:gd name="connsiteY1" fmla="*/ 430433 h 590876"/>
                    <a:gd name="connsiteX2" fmla="*/ 361312 w 586666"/>
                    <a:gd name="connsiteY2" fmla="*/ 430433 h 590876"/>
                    <a:gd name="connsiteX3" fmla="*/ 293333 w 586666"/>
                    <a:gd name="connsiteY3" fmla="*/ 0 h 590876"/>
                    <a:gd name="connsiteX4" fmla="*/ 586666 w 586666"/>
                    <a:gd name="connsiteY4" fmla="*/ 590876 h 590876"/>
                    <a:gd name="connsiteX5" fmla="*/ 0 w 586666"/>
                    <a:gd name="connsiteY5" fmla="*/ 590876 h 590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6666" h="590876">
                      <a:moveTo>
                        <a:pt x="293333" y="293499"/>
                      </a:moveTo>
                      <a:lnTo>
                        <a:pt x="225354" y="430433"/>
                      </a:lnTo>
                      <a:lnTo>
                        <a:pt x="361312" y="430433"/>
                      </a:lnTo>
                      <a:close/>
                      <a:moveTo>
                        <a:pt x="293333" y="0"/>
                      </a:moveTo>
                      <a:lnTo>
                        <a:pt x="586666" y="590876"/>
                      </a:lnTo>
                      <a:lnTo>
                        <a:pt x="0" y="590876"/>
                      </a:lnTo>
                      <a:close/>
                    </a:path>
                  </a:pathLst>
                </a:custGeom>
                <a:solidFill>
                  <a:schemeClr val="tx2">
                    <a:alpha val="9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27479D1-94B1-2136-09F6-EAFA3A6FCD4B}"/>
              </a:ext>
            </a:extLst>
          </p:cNvPr>
          <p:cNvSpPr txBox="1"/>
          <p:nvPr userDrawn="1"/>
        </p:nvSpPr>
        <p:spPr>
          <a:xfrm>
            <a:off x="695324" y="6051105"/>
            <a:ext cx="2520000" cy="7184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ts val="1100"/>
              </a:lnSpc>
              <a:spcAft>
                <a:spcPts val="1100"/>
              </a:spcAft>
            </a:pPr>
            <a:r>
              <a:rPr lang="de-DE" sz="1250" b="0" i="0" dirty="0">
                <a:solidFill>
                  <a:srgbClr val="2DFA87"/>
                </a:solidFill>
                <a:latin typeface="+mn-lt"/>
                <a:ea typeface="ClanPro-MediumItalic" charset="0"/>
                <a:cs typeface="ClanPro-MediumItalic" charset="0"/>
              </a:rPr>
              <a:t>Accso – Accelerated Solutions GmbH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T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+49 6151 13029-0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E</a:t>
            </a:r>
            <a:r>
              <a:rPr lang="de-DE" sz="1050" b="0" i="0" spc="-93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info@accso.de</a:t>
            </a:r>
          </a:p>
          <a:p>
            <a:pPr>
              <a:lnSpc>
                <a:spcPts val="1100"/>
              </a:lnSpc>
              <a:tabLst>
                <a:tab pos="268288" algn="r"/>
                <a:tab pos="360363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@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www.accso.de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8C8F2F2-F225-6BC1-1DD9-2A27565F7AD3}"/>
              </a:ext>
            </a:extLst>
          </p:cNvPr>
          <p:cNvSpPr txBox="1"/>
          <p:nvPr userDrawn="1"/>
        </p:nvSpPr>
        <p:spPr>
          <a:xfrm>
            <a:off x="3469369" y="6059120"/>
            <a:ext cx="3420000" cy="7103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indent="0">
              <a:lnSpc>
                <a:spcPts val="1100"/>
              </a:lnSpc>
              <a:tabLst>
                <a:tab pos="1076325" algn="r"/>
                <a:tab pos="1162050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Hilpertstraße 12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64295 Darmstadt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Rahmhofstraße 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60313 Frankfurt a. M.</a:t>
            </a:r>
            <a:endParaRPr lang="it-IT" sz="1050" b="0" i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Im Mediapark 6°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50670 Köln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Balanstraße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55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81541 München</a:t>
            </a:r>
          </a:p>
          <a:p>
            <a:pPr marL="0" marR="0" lvl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spc="4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Clocktower, 302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spc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CV&amp;A Waterfront, Cape Town 8002, ZA</a:t>
            </a:r>
            <a:endParaRPr lang="it-IT" sz="1050" b="0" i="0" spc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4D1C43-219A-6E8D-B836-B71D4664D13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3105" y="1446055"/>
            <a:ext cx="3605303" cy="2412000"/>
          </a:xfrm>
          <a:prstGeom prst="rect">
            <a:avLst/>
          </a:prstGeom>
        </p:spPr>
      </p:pic>
      <p:sp>
        <p:nvSpPr>
          <p:cNvPr id="2" name="Bildplatzhalter 17">
            <a:extLst>
              <a:ext uri="{FF2B5EF4-FFF2-40B4-BE49-F238E27FC236}">
                <a16:creationId xmlns:a16="http://schemas.microsoft.com/office/drawing/2014/main" id="{49365F6A-D06F-7622-0EBD-CEF8B289CED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889807" y="2251897"/>
            <a:ext cx="3509056" cy="2332800"/>
          </a:xfrm>
          <a:custGeom>
            <a:avLst/>
            <a:gdLst>
              <a:gd name="connsiteX0" fmla="*/ 657846 w 3556819"/>
              <a:gd name="connsiteY0" fmla="*/ 0 h 2364553"/>
              <a:gd name="connsiteX1" fmla="*/ 3161367 w 3556819"/>
              <a:gd name="connsiteY1" fmla="*/ 0 h 2364553"/>
              <a:gd name="connsiteX2" fmla="*/ 3535310 w 3556819"/>
              <a:gd name="connsiteY2" fmla="*/ 521946 h 2364553"/>
              <a:gd name="connsiteX3" fmla="*/ 2898973 w 3556819"/>
              <a:gd name="connsiteY3" fmla="*/ 2364553 h 2364553"/>
              <a:gd name="connsiteX4" fmla="*/ 395451 w 3556819"/>
              <a:gd name="connsiteY4" fmla="*/ 2364553 h 2364553"/>
              <a:gd name="connsiteX5" fmla="*/ 21508 w 3556819"/>
              <a:gd name="connsiteY5" fmla="*/ 1842607 h 236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819" h="2364553">
                <a:moveTo>
                  <a:pt x="657846" y="0"/>
                </a:moveTo>
                <a:lnTo>
                  <a:pt x="3161367" y="0"/>
                </a:lnTo>
                <a:cubicBezTo>
                  <a:pt x="3432635" y="0"/>
                  <a:pt x="3622776" y="266660"/>
                  <a:pt x="3535310" y="521946"/>
                </a:cubicBezTo>
                <a:lnTo>
                  <a:pt x="2898973" y="2364553"/>
                </a:lnTo>
                <a:lnTo>
                  <a:pt x="395451" y="2364553"/>
                </a:lnTo>
                <a:cubicBezTo>
                  <a:pt x="124184" y="2364553"/>
                  <a:pt x="-65957" y="2097893"/>
                  <a:pt x="21508" y="1842607"/>
                </a:cubicBezTo>
                <a:close/>
              </a:path>
            </a:pathLst>
          </a:custGeom>
          <a:noFill/>
          <a:ln w="50800">
            <a:solidFill>
              <a:srgbClr val="2DFA87"/>
            </a:solidFill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816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bg>
      <p:bgPr>
        <a:solidFill>
          <a:srgbClr val="00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3C8DB6-6CFD-0DFB-126B-8CD639EB6525}"/>
              </a:ext>
            </a:extLst>
          </p:cNvPr>
          <p:cNvSpPr/>
          <p:nvPr userDrawn="1"/>
        </p:nvSpPr>
        <p:spPr bwMode="gray">
          <a:xfrm>
            <a:off x="0" y="5749982"/>
            <a:ext cx="1219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EDEAF2E1-C47E-A8A0-6A3C-C8C15E908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invGray">
          <a:xfrm>
            <a:off x="695325" y="1124964"/>
            <a:ext cx="6300000" cy="3527999"/>
          </a:xfrm>
        </p:spPr>
        <p:txBody>
          <a:bodyPr anchor="ctr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6000" cap="none" baseline="0">
                <a:solidFill>
                  <a:srgbClr val="2DFA87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485120A-6607-C666-7494-0AD2AB93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3601" y="548680"/>
            <a:ext cx="912923" cy="21067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C68CA13-9A37-DDBE-857F-56533BE1E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5892" y="2241550"/>
            <a:ext cx="3568700" cy="23749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9076396-E385-083F-6CB5-3CC7EBA691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3804" y="1468866"/>
            <a:ext cx="3568700" cy="23749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5C1F292-1363-06FA-DE56-64E0870194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773258" y="6218539"/>
            <a:ext cx="3798100" cy="386907"/>
            <a:chOff x="695325" y="5303713"/>
            <a:chExt cx="3798100" cy="386907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D08D902-3A35-C409-EE56-75751A7FC6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5325" y="5303713"/>
              <a:ext cx="386907" cy="386907"/>
              <a:chOff x="7920000" y="6228000"/>
              <a:chExt cx="386907" cy="386907"/>
            </a:xfrm>
          </p:grpSpPr>
          <p:sp>
            <p:nvSpPr>
              <p:cNvPr id="35" name="Freihandform: Form 12">
                <a:extLst>
                  <a:ext uri="{FF2B5EF4-FFF2-40B4-BE49-F238E27FC236}">
                    <a16:creationId xmlns:a16="http://schemas.microsoft.com/office/drawing/2014/main" id="{788380E9-E2EE-778E-AECE-7E1635EA5846}"/>
                  </a:ext>
                </a:extLst>
              </p:cNvPr>
              <p:cNvSpPr/>
              <p:nvPr userDrawn="1"/>
            </p:nvSpPr>
            <p:spPr>
              <a:xfrm>
                <a:off x="7920000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388E1975-9CDC-0195-4863-097679D0600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565" t="6043" r="23344" b="6314"/>
              <a:stretch/>
            </p:blipFill>
            <p:spPr>
              <a:xfrm>
                <a:off x="8038443" y="6295247"/>
                <a:ext cx="150020" cy="252412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1C8DA7F-F8A5-7896-9FFE-6B4424A550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7264" y="5303713"/>
              <a:ext cx="386907" cy="386907"/>
              <a:chOff x="9381939" y="6228000"/>
              <a:chExt cx="386907" cy="386907"/>
            </a:xfrm>
          </p:grpSpPr>
          <p:sp>
            <p:nvSpPr>
              <p:cNvPr id="33" name="Freihandform: Form 15">
                <a:extLst>
                  <a:ext uri="{FF2B5EF4-FFF2-40B4-BE49-F238E27FC236}">
                    <a16:creationId xmlns:a16="http://schemas.microsoft.com/office/drawing/2014/main" id="{488301C1-3A99-E8FB-6859-C23CB495C688}"/>
                  </a:ext>
                </a:extLst>
              </p:cNvPr>
              <p:cNvSpPr/>
              <p:nvPr userDrawn="1"/>
            </p:nvSpPr>
            <p:spPr>
              <a:xfrm>
                <a:off x="9381939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E8BBA339-A96B-E4D7-C71F-3214F34F8D5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70209" y="6304363"/>
                <a:ext cx="210366" cy="210366"/>
              </a:xfrm>
              <a:prstGeom prst="rect">
                <a:avLst/>
              </a:prstGeom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9882486D-7E61-F4DE-FEDC-98B2BC0E2B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82638" y="5303713"/>
              <a:ext cx="386907" cy="386907"/>
              <a:chOff x="8407313" y="6228000"/>
              <a:chExt cx="386907" cy="386907"/>
            </a:xfrm>
          </p:grpSpPr>
          <p:sp>
            <p:nvSpPr>
              <p:cNvPr id="31" name="Freihandform: Form 13">
                <a:extLst>
                  <a:ext uri="{FF2B5EF4-FFF2-40B4-BE49-F238E27FC236}">
                    <a16:creationId xmlns:a16="http://schemas.microsoft.com/office/drawing/2014/main" id="{7898B09A-4EA2-134A-229F-A5AC2299E328}"/>
                  </a:ext>
                </a:extLst>
              </p:cNvPr>
              <p:cNvSpPr/>
              <p:nvPr userDrawn="1"/>
            </p:nvSpPr>
            <p:spPr>
              <a:xfrm>
                <a:off x="840731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60286A19-2507-B565-BA65-7B133C47EE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93072" y="6305793"/>
                <a:ext cx="231321" cy="231321"/>
              </a:xfrm>
              <a:prstGeom prst="rect">
                <a:avLst/>
              </a:prstGeom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FE0B4B51-AE48-57E1-1EC3-93D23FC484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9203" y="5303713"/>
              <a:ext cx="386907" cy="386907"/>
              <a:chOff x="10843878" y="6228000"/>
              <a:chExt cx="386907" cy="386907"/>
            </a:xfrm>
          </p:grpSpPr>
          <p:sp>
            <p:nvSpPr>
              <p:cNvPr id="29" name="Freihandform: Form 91">
                <a:extLst>
                  <a:ext uri="{FF2B5EF4-FFF2-40B4-BE49-F238E27FC236}">
                    <a16:creationId xmlns:a16="http://schemas.microsoft.com/office/drawing/2014/main" id="{8C465756-FC23-3738-40BA-59432FE4E2B6}"/>
                  </a:ext>
                </a:extLst>
              </p:cNvPr>
              <p:cNvSpPr/>
              <p:nvPr userDrawn="1"/>
            </p:nvSpPr>
            <p:spPr>
              <a:xfrm>
                <a:off x="10843878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091AD755-C902-E08F-D510-E8F7AD70BB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29331" y="6320523"/>
                <a:ext cx="216000" cy="216000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FF5C5B5-C84D-C687-62D7-695D84449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44577" y="5303713"/>
              <a:ext cx="386907" cy="386907"/>
              <a:chOff x="9869252" y="6228000"/>
              <a:chExt cx="386907" cy="386907"/>
            </a:xfrm>
          </p:grpSpPr>
          <p:sp>
            <p:nvSpPr>
              <p:cNvPr id="27" name="Freihandform: Form 16">
                <a:extLst>
                  <a:ext uri="{FF2B5EF4-FFF2-40B4-BE49-F238E27FC236}">
                    <a16:creationId xmlns:a16="http://schemas.microsoft.com/office/drawing/2014/main" id="{275013E3-85C4-A2A6-D4E6-EBD92D31D068}"/>
                  </a:ext>
                </a:extLst>
              </p:cNvPr>
              <p:cNvSpPr/>
              <p:nvPr userDrawn="1"/>
            </p:nvSpPr>
            <p:spPr>
              <a:xfrm>
                <a:off x="9869252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370B2606-4CE7-45B4-9C04-7832232CEF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938347" y="6297095"/>
                <a:ext cx="248716" cy="248716"/>
              </a:xfrm>
              <a:prstGeom prst="rect">
                <a:avLst/>
              </a:prstGeom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E070BC8-8E91-4DAE-F70F-825C745E11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06518" y="5303713"/>
              <a:ext cx="386907" cy="386907"/>
              <a:chOff x="11331193" y="6228000"/>
              <a:chExt cx="386907" cy="386907"/>
            </a:xfrm>
          </p:grpSpPr>
          <p:sp>
            <p:nvSpPr>
              <p:cNvPr id="25" name="Freihandform: Form 92">
                <a:extLst>
                  <a:ext uri="{FF2B5EF4-FFF2-40B4-BE49-F238E27FC236}">
                    <a16:creationId xmlns:a16="http://schemas.microsoft.com/office/drawing/2014/main" id="{A757DB1E-9E99-D1EF-2EBF-6F2695B439A2}"/>
                  </a:ext>
                </a:extLst>
              </p:cNvPr>
              <p:cNvSpPr/>
              <p:nvPr userDrawn="1"/>
            </p:nvSpPr>
            <p:spPr>
              <a:xfrm>
                <a:off x="11331193" y="6228000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35B57161-D4AD-0347-0A11-721226B2A4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438013" y="6292452"/>
                <a:ext cx="243039" cy="241392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1358B388-AD50-EC15-807E-EBABDF5A06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69951" y="5303713"/>
              <a:ext cx="386907" cy="386907"/>
              <a:chOff x="1669951" y="5303713"/>
              <a:chExt cx="386907" cy="386907"/>
            </a:xfrm>
          </p:grpSpPr>
          <p:sp>
            <p:nvSpPr>
              <p:cNvPr id="21" name="Freihandform: Form 14">
                <a:extLst>
                  <a:ext uri="{FF2B5EF4-FFF2-40B4-BE49-F238E27FC236}">
                    <a16:creationId xmlns:a16="http://schemas.microsoft.com/office/drawing/2014/main" id="{014E5488-2E58-E951-AC2B-1A97831FB7A5}"/>
                  </a:ext>
                </a:extLst>
              </p:cNvPr>
              <p:cNvSpPr/>
              <p:nvPr userDrawn="1"/>
            </p:nvSpPr>
            <p:spPr>
              <a:xfrm>
                <a:off x="1669951" y="5303713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21B91863-BEC8-44C9-4C81-C0C0A44EF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748204" y="5381966"/>
                <a:ext cx="230400" cy="230400"/>
              </a:xfrm>
              <a:prstGeom prst="rect">
                <a:avLst/>
              </a:prstGeom>
            </p:spPr>
          </p:pic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945D0F1C-8997-6F85-D16D-7ED724A2B5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1890" y="5303713"/>
              <a:ext cx="386907" cy="386907"/>
              <a:chOff x="3193916" y="5594898"/>
              <a:chExt cx="386907" cy="386907"/>
            </a:xfrm>
          </p:grpSpPr>
          <p:sp>
            <p:nvSpPr>
              <p:cNvPr id="15" name="Freihandform: Form 12">
                <a:extLst>
                  <a:ext uri="{FF2B5EF4-FFF2-40B4-BE49-F238E27FC236}">
                    <a16:creationId xmlns:a16="http://schemas.microsoft.com/office/drawing/2014/main" id="{06CD3154-1FFC-C093-DC5F-9C4F9D1B2218}"/>
                  </a:ext>
                </a:extLst>
              </p:cNvPr>
              <p:cNvSpPr/>
              <p:nvPr/>
            </p:nvSpPr>
            <p:spPr>
              <a:xfrm>
                <a:off x="3193916" y="5594898"/>
                <a:ext cx="386907" cy="386907"/>
              </a:xfrm>
              <a:custGeom>
                <a:avLst/>
                <a:gdLst>
                  <a:gd name="connsiteX0" fmla="*/ 0 w 508579"/>
                  <a:gd name="connsiteY0" fmla="*/ 0 h 508579"/>
                  <a:gd name="connsiteX1" fmla="*/ 508579 w 508579"/>
                  <a:gd name="connsiteY1" fmla="*/ 0 h 508579"/>
                  <a:gd name="connsiteX2" fmla="*/ 508579 w 508579"/>
                  <a:gd name="connsiteY2" fmla="*/ 508579 h 508579"/>
                  <a:gd name="connsiteX3" fmla="*/ 0 w 508579"/>
                  <a:gd name="connsiteY3" fmla="*/ 508579 h 50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579" h="508579">
                    <a:moveTo>
                      <a:pt x="0" y="0"/>
                    </a:moveTo>
                    <a:lnTo>
                      <a:pt x="508579" y="0"/>
                    </a:lnTo>
                    <a:lnTo>
                      <a:pt x="508579" y="508579"/>
                    </a:lnTo>
                    <a:lnTo>
                      <a:pt x="0" y="508579"/>
                    </a:lnTo>
                    <a:close/>
                  </a:path>
                </a:pathLst>
              </a:custGeom>
              <a:solidFill>
                <a:srgbClr val="1B1C2B"/>
              </a:solidFill>
              <a:ln w="7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CEAC227D-CA30-01BF-48EC-21CF8B1C9EB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47714" y="5626351"/>
                <a:ext cx="279310" cy="324000"/>
                <a:chOff x="7212974" y="4586237"/>
                <a:chExt cx="1396551" cy="1620000"/>
              </a:xfrm>
            </p:grpSpPr>
            <p:sp>
              <p:nvSpPr>
                <p:cNvPr id="17" name="Freihandform: Form 16">
                  <a:extLst>
                    <a:ext uri="{FF2B5EF4-FFF2-40B4-BE49-F238E27FC236}">
                      <a16:creationId xmlns:a16="http://schemas.microsoft.com/office/drawing/2014/main" id="{D8158F5B-9FDB-93D8-2186-C8841DFC7B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01250" y="4697961"/>
                  <a:ext cx="1620000" cy="1396551"/>
                </a:xfrm>
                <a:custGeom>
                  <a:avLst/>
                  <a:gdLst>
                    <a:gd name="connsiteX0" fmla="*/ 202021 w 1574043"/>
                    <a:gd name="connsiteY0" fmla="*/ 678467 h 1356933"/>
                    <a:gd name="connsiteX1" fmla="*/ 491949 w 1574043"/>
                    <a:gd name="connsiteY1" fmla="*/ 1182777 h 1356933"/>
                    <a:gd name="connsiteX2" fmla="*/ 1082093 w 1574043"/>
                    <a:gd name="connsiteY2" fmla="*/ 1182777 h 1356933"/>
                    <a:gd name="connsiteX3" fmla="*/ 1372021 w 1574043"/>
                    <a:gd name="connsiteY3" fmla="*/ 678467 h 1356933"/>
                    <a:gd name="connsiteX4" fmla="*/ 1082093 w 1574043"/>
                    <a:gd name="connsiteY4" fmla="*/ 174157 h 1356933"/>
                    <a:gd name="connsiteX5" fmla="*/ 491949 w 1574043"/>
                    <a:gd name="connsiteY5" fmla="*/ 174157 h 1356933"/>
                    <a:gd name="connsiteX6" fmla="*/ 0 w 1574043"/>
                    <a:gd name="connsiteY6" fmla="*/ 678467 h 1356933"/>
                    <a:gd name="connsiteX7" fmla="*/ 390050 w 1574043"/>
                    <a:gd name="connsiteY7" fmla="*/ 0 h 1356933"/>
                    <a:gd name="connsiteX8" fmla="*/ 1183993 w 1574043"/>
                    <a:gd name="connsiteY8" fmla="*/ 0 h 1356933"/>
                    <a:gd name="connsiteX9" fmla="*/ 1574043 w 1574043"/>
                    <a:gd name="connsiteY9" fmla="*/ 678467 h 1356933"/>
                    <a:gd name="connsiteX10" fmla="*/ 1183993 w 1574043"/>
                    <a:gd name="connsiteY10" fmla="*/ 1356933 h 1356933"/>
                    <a:gd name="connsiteX11" fmla="*/ 390050 w 1574043"/>
                    <a:gd name="connsiteY11" fmla="*/ 1356933 h 135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74043" h="1356933">
                      <a:moveTo>
                        <a:pt x="202021" y="678467"/>
                      </a:moveTo>
                      <a:lnTo>
                        <a:pt x="491949" y="1182777"/>
                      </a:lnTo>
                      <a:lnTo>
                        <a:pt x="1082093" y="1182777"/>
                      </a:lnTo>
                      <a:lnTo>
                        <a:pt x="1372021" y="678467"/>
                      </a:lnTo>
                      <a:lnTo>
                        <a:pt x="1082093" y="174157"/>
                      </a:lnTo>
                      <a:lnTo>
                        <a:pt x="491949" y="174157"/>
                      </a:lnTo>
                      <a:close/>
                      <a:moveTo>
                        <a:pt x="0" y="678467"/>
                      </a:moveTo>
                      <a:lnTo>
                        <a:pt x="390050" y="0"/>
                      </a:lnTo>
                      <a:lnTo>
                        <a:pt x="1183993" y="0"/>
                      </a:lnTo>
                      <a:lnTo>
                        <a:pt x="1574043" y="678467"/>
                      </a:lnTo>
                      <a:lnTo>
                        <a:pt x="1183993" y="1356933"/>
                      </a:lnTo>
                      <a:lnTo>
                        <a:pt x="390050" y="13569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46B48C89-238C-6AD0-7382-E864715A2B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5156" y="5436313"/>
                  <a:ext cx="198000" cy="198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Freihandform: Form 18">
                  <a:extLst>
                    <a:ext uri="{FF2B5EF4-FFF2-40B4-BE49-F238E27FC236}">
                      <a16:creationId xmlns:a16="http://schemas.microsoft.com/office/drawing/2014/main" id="{9CEDF6F0-1DE0-16F6-4295-67E7E5B40D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32878" y="5066406"/>
                  <a:ext cx="586666" cy="590876"/>
                </a:xfrm>
                <a:custGeom>
                  <a:avLst/>
                  <a:gdLst>
                    <a:gd name="connsiteX0" fmla="*/ 293333 w 586666"/>
                    <a:gd name="connsiteY0" fmla="*/ 293499 h 590876"/>
                    <a:gd name="connsiteX1" fmla="*/ 225354 w 586666"/>
                    <a:gd name="connsiteY1" fmla="*/ 430433 h 590876"/>
                    <a:gd name="connsiteX2" fmla="*/ 361312 w 586666"/>
                    <a:gd name="connsiteY2" fmla="*/ 430433 h 590876"/>
                    <a:gd name="connsiteX3" fmla="*/ 293333 w 586666"/>
                    <a:gd name="connsiteY3" fmla="*/ 0 h 590876"/>
                    <a:gd name="connsiteX4" fmla="*/ 586666 w 586666"/>
                    <a:gd name="connsiteY4" fmla="*/ 590876 h 590876"/>
                    <a:gd name="connsiteX5" fmla="*/ 0 w 586666"/>
                    <a:gd name="connsiteY5" fmla="*/ 590876 h 590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6666" h="590876">
                      <a:moveTo>
                        <a:pt x="293333" y="293499"/>
                      </a:moveTo>
                      <a:lnTo>
                        <a:pt x="225354" y="430433"/>
                      </a:lnTo>
                      <a:lnTo>
                        <a:pt x="361312" y="430433"/>
                      </a:lnTo>
                      <a:close/>
                      <a:moveTo>
                        <a:pt x="293333" y="0"/>
                      </a:moveTo>
                      <a:lnTo>
                        <a:pt x="586666" y="590876"/>
                      </a:lnTo>
                      <a:lnTo>
                        <a:pt x="0" y="590876"/>
                      </a:lnTo>
                      <a:close/>
                    </a:path>
                  </a:pathLst>
                </a:custGeom>
                <a:solidFill>
                  <a:schemeClr val="tx2">
                    <a:alpha val="9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 anchorCtr="0">
                  <a:noAutofit/>
                </a:bodyPr>
                <a:lstStyle/>
                <a:p>
                  <a:pPr algn="l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63C4044-DC9E-5EA7-0AC5-4F1FDF42DD88}"/>
              </a:ext>
            </a:extLst>
          </p:cNvPr>
          <p:cNvSpPr txBox="1"/>
          <p:nvPr userDrawn="1"/>
        </p:nvSpPr>
        <p:spPr>
          <a:xfrm>
            <a:off x="695324" y="6051105"/>
            <a:ext cx="2520000" cy="7184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ts val="1100"/>
              </a:lnSpc>
              <a:spcAft>
                <a:spcPts val="1100"/>
              </a:spcAft>
            </a:pPr>
            <a:r>
              <a:rPr lang="de-DE" sz="1250" b="0" i="0" dirty="0">
                <a:solidFill>
                  <a:srgbClr val="2DFA87"/>
                </a:solidFill>
                <a:latin typeface="+mn-lt"/>
                <a:ea typeface="ClanPro-MediumItalic" charset="0"/>
                <a:cs typeface="ClanPro-MediumItalic" charset="0"/>
              </a:rPr>
              <a:t>Accso – Accelerated Solutions GmbH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T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+49 6151 13029-0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8288" algn="r"/>
                <a:tab pos="360363" algn="l"/>
              </a:tabLst>
              <a:defRPr/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E</a:t>
            </a:r>
            <a:r>
              <a:rPr lang="de-DE" sz="1050" b="0" i="0" spc="-93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info@accso.de</a:t>
            </a:r>
          </a:p>
          <a:p>
            <a:pPr>
              <a:lnSpc>
                <a:spcPts val="1100"/>
              </a:lnSpc>
              <a:tabLst>
                <a:tab pos="268288" algn="r"/>
                <a:tab pos="360363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@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www.accso.de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A26F0C9-DCEB-F6EA-F48A-2D339040F363}"/>
              </a:ext>
            </a:extLst>
          </p:cNvPr>
          <p:cNvSpPr txBox="1"/>
          <p:nvPr userDrawn="1"/>
        </p:nvSpPr>
        <p:spPr>
          <a:xfrm>
            <a:off x="3469369" y="6059120"/>
            <a:ext cx="3420000" cy="71038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indent="0">
              <a:lnSpc>
                <a:spcPts val="1100"/>
              </a:lnSpc>
              <a:tabLst>
                <a:tab pos="1076325" algn="r"/>
                <a:tab pos="1162050" algn="l"/>
              </a:tabLst>
            </a:pP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Hilpertstraße 12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64295 Darmstadt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Rahmhofstraße 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60313 Frankfurt a. M.</a:t>
            </a:r>
            <a:endParaRPr lang="it-IT" sz="1050" b="0" i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Im Mediapark 6°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50670 Köln</a:t>
            </a:r>
          </a:p>
          <a:p>
            <a:pPr marL="0" marR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Balanstraße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 55 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81541 München</a:t>
            </a:r>
          </a:p>
          <a:p>
            <a:pPr marL="0" marR="0" lvl="0" indent="0" algn="l" defTabSz="1219170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76325" algn="r"/>
                <a:tab pos="1162050" algn="l"/>
              </a:tabLst>
              <a:defRPr/>
            </a:pPr>
            <a:r>
              <a:rPr lang="it-IT" sz="1050" b="0" i="0" spc="4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Clocktower, 302</a:t>
            </a:r>
            <a:r>
              <a:rPr lang="de-DE" sz="1050" b="0" i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Pro-MediumItalic" charset="0"/>
                <a:cs typeface="ClanPro-MediumItalic" charset="0"/>
              </a:rPr>
              <a:t>|</a:t>
            </a:r>
            <a:r>
              <a:rPr lang="de-DE" sz="1050" b="0" i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	</a:t>
            </a:r>
            <a:r>
              <a:rPr lang="it-IT" sz="1050" b="0" i="0" spc="0" baseline="0" dirty="0">
                <a:solidFill>
                  <a:schemeClr val="bg1"/>
                </a:solidFill>
                <a:latin typeface="+mn-lt"/>
                <a:ea typeface="Clan Pro Buch" charset="0"/>
                <a:cs typeface="Clan Pro Buch" charset="0"/>
              </a:rPr>
              <a:t>CV&amp;A Waterfront, Cape Town 8002, ZA</a:t>
            </a:r>
            <a:endParaRPr lang="it-IT" sz="1050" b="0" i="0" spc="0" dirty="0">
              <a:solidFill>
                <a:schemeClr val="bg1"/>
              </a:solidFill>
              <a:latin typeface="+mn-lt"/>
              <a:ea typeface="Clan Pro Buch" charset="0"/>
              <a:cs typeface="Clan Pro Buc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16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BA6BFBA8-0E32-A588-53C1-7AE1726C7B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black">
          <a:xfrm>
            <a:off x="695325" y="1125538"/>
            <a:ext cx="10801349" cy="5183187"/>
          </a:xfrm>
        </p:spPr>
        <p:txBody>
          <a:bodyPr bIns="504000" anchor="ctr" anchorCtr="0"/>
          <a:lstStyle>
            <a:lvl1pPr algn="ctr">
              <a:defRPr sz="8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E2353D86-2D99-8247-67FF-991C405E41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10613601" y="553447"/>
            <a:ext cx="918000" cy="2088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8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6">
            <a:extLst>
              <a:ext uri="{FF2B5EF4-FFF2-40B4-BE49-F238E27FC236}">
                <a16:creationId xmlns:a16="http://schemas.microsoft.com/office/drawing/2014/main" id="{BA6BFBA8-0E32-A588-53C1-7AE1726C7B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black">
          <a:xfrm>
            <a:off x="695325" y="1125538"/>
            <a:ext cx="10801349" cy="5183187"/>
          </a:xfrm>
        </p:spPr>
        <p:txBody>
          <a:bodyPr bIns="504000" anchor="ctr" anchorCtr="0"/>
          <a:lstStyle>
            <a:lvl1pPr algn="ctr">
              <a:defRPr sz="8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D8E51B4-704E-C42B-B3F3-9D54CB1A3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0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E14DA2-ECD4-9453-A009-2561FF5D73F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618491" y="555823"/>
            <a:ext cx="909663" cy="200530"/>
            <a:chOff x="7776000" y="5184000"/>
            <a:chExt cx="2307067" cy="508579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60BE111-84A2-F09E-8883-DE022B70566E}"/>
                </a:ext>
              </a:extLst>
            </p:cNvPr>
            <p:cNvSpPr/>
            <p:nvPr/>
          </p:nvSpPr>
          <p:spPr bwMode="black">
            <a:xfrm>
              <a:off x="7776000" y="5184000"/>
              <a:ext cx="508579" cy="508579"/>
            </a:xfrm>
            <a:custGeom>
              <a:avLst/>
              <a:gdLst>
                <a:gd name="connsiteX0" fmla="*/ 0 w 508579"/>
                <a:gd name="connsiteY0" fmla="*/ 0 h 508579"/>
                <a:gd name="connsiteX1" fmla="*/ 508579 w 508579"/>
                <a:gd name="connsiteY1" fmla="*/ 0 h 508579"/>
                <a:gd name="connsiteX2" fmla="*/ 508579 w 508579"/>
                <a:gd name="connsiteY2" fmla="*/ 508579 h 508579"/>
                <a:gd name="connsiteX3" fmla="*/ 0 w 508579"/>
                <a:gd name="connsiteY3" fmla="*/ 508579 h 5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579" h="508579">
                  <a:moveTo>
                    <a:pt x="0" y="0"/>
                  </a:moveTo>
                  <a:lnTo>
                    <a:pt x="508579" y="0"/>
                  </a:lnTo>
                  <a:lnTo>
                    <a:pt x="508579" y="508579"/>
                  </a:lnTo>
                  <a:lnTo>
                    <a:pt x="0" y="508579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6BBF1A6C-E15D-BD87-FF5C-F9CF0269DAD5}"/>
                </a:ext>
              </a:extLst>
            </p:cNvPr>
            <p:cNvSpPr/>
            <p:nvPr/>
          </p:nvSpPr>
          <p:spPr bwMode="black">
            <a:xfrm>
              <a:off x="8592498" y="5229544"/>
              <a:ext cx="360519" cy="374526"/>
            </a:xfrm>
            <a:custGeom>
              <a:avLst/>
              <a:gdLst>
                <a:gd name="connsiteX0" fmla="*/ 245650 w 360519"/>
                <a:gd name="connsiteY0" fmla="*/ 301600 h 374526"/>
                <a:gd name="connsiteX1" fmla="*/ 109846 w 360519"/>
                <a:gd name="connsiteY1" fmla="*/ 301600 h 374526"/>
                <a:gd name="connsiteX2" fmla="*/ 88912 w 360519"/>
                <a:gd name="connsiteY2" fmla="*/ 374526 h 374526"/>
                <a:gd name="connsiteX3" fmla="*/ 0 w 360519"/>
                <a:gd name="connsiteY3" fmla="*/ 374526 h 374526"/>
                <a:gd name="connsiteX4" fmla="*/ 129333 w 360519"/>
                <a:gd name="connsiteY4" fmla="*/ 0 h 374526"/>
                <a:gd name="connsiteX5" fmla="*/ 229664 w 360519"/>
                <a:gd name="connsiteY5" fmla="*/ 0 h 374526"/>
                <a:gd name="connsiteX6" fmla="*/ 360520 w 360519"/>
                <a:gd name="connsiteY6" fmla="*/ 374526 h 374526"/>
                <a:gd name="connsiteX7" fmla="*/ 266660 w 360519"/>
                <a:gd name="connsiteY7" fmla="*/ 374526 h 374526"/>
                <a:gd name="connsiteX8" fmla="*/ 245726 w 360519"/>
                <a:gd name="connsiteY8" fmla="*/ 301600 h 374526"/>
                <a:gd name="connsiteX9" fmla="*/ 167776 w 360519"/>
                <a:gd name="connsiteY9" fmla="*/ 102843 h 374526"/>
                <a:gd name="connsiteX10" fmla="*/ 130323 w 360519"/>
                <a:gd name="connsiteY10" fmla="*/ 231186 h 374526"/>
                <a:gd name="connsiteX11" fmla="*/ 225705 w 360519"/>
                <a:gd name="connsiteY11" fmla="*/ 231186 h 374526"/>
                <a:gd name="connsiteX12" fmla="*/ 189775 w 360519"/>
                <a:gd name="connsiteY12" fmla="*/ 102843 h 374526"/>
                <a:gd name="connsiteX13" fmla="*/ 179803 w 360519"/>
                <a:gd name="connsiteY13" fmla="*/ 63411 h 374526"/>
                <a:gd name="connsiteX14" fmla="*/ 178281 w 360519"/>
                <a:gd name="connsiteY14" fmla="*/ 63411 h 374526"/>
                <a:gd name="connsiteX15" fmla="*/ 167776 w 360519"/>
                <a:gd name="connsiteY15" fmla="*/ 102843 h 37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0519" h="374526">
                  <a:moveTo>
                    <a:pt x="245650" y="301600"/>
                  </a:moveTo>
                  <a:lnTo>
                    <a:pt x="109846" y="301600"/>
                  </a:lnTo>
                  <a:lnTo>
                    <a:pt x="88912" y="374526"/>
                  </a:lnTo>
                  <a:lnTo>
                    <a:pt x="0" y="374526"/>
                  </a:lnTo>
                  <a:lnTo>
                    <a:pt x="129333" y="0"/>
                  </a:lnTo>
                  <a:lnTo>
                    <a:pt x="229664" y="0"/>
                  </a:lnTo>
                  <a:lnTo>
                    <a:pt x="360520" y="374526"/>
                  </a:lnTo>
                  <a:lnTo>
                    <a:pt x="266660" y="374526"/>
                  </a:lnTo>
                  <a:lnTo>
                    <a:pt x="245726" y="301600"/>
                  </a:lnTo>
                  <a:close/>
                  <a:moveTo>
                    <a:pt x="167776" y="102843"/>
                  </a:moveTo>
                  <a:lnTo>
                    <a:pt x="130323" y="231186"/>
                  </a:lnTo>
                  <a:lnTo>
                    <a:pt x="225705" y="231186"/>
                  </a:lnTo>
                  <a:lnTo>
                    <a:pt x="189775" y="102843"/>
                  </a:lnTo>
                  <a:lnTo>
                    <a:pt x="179803" y="63411"/>
                  </a:lnTo>
                  <a:lnTo>
                    <a:pt x="178281" y="63411"/>
                  </a:lnTo>
                  <a:lnTo>
                    <a:pt x="167776" y="102843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2C5F630-8365-DDD2-4CDE-0CFAF836B3A8}"/>
                </a:ext>
              </a:extLst>
            </p:cNvPr>
            <p:cNvSpPr/>
            <p:nvPr/>
          </p:nvSpPr>
          <p:spPr bwMode="black">
            <a:xfrm>
              <a:off x="8965502" y="5274076"/>
              <a:ext cx="241158" cy="336007"/>
            </a:xfrm>
            <a:custGeom>
              <a:avLst/>
              <a:gdLst>
                <a:gd name="connsiteX0" fmla="*/ 231719 w 241158"/>
                <a:gd name="connsiteY0" fmla="*/ 80310 h 336007"/>
                <a:gd name="connsiteX1" fmla="*/ 163817 w 241158"/>
                <a:gd name="connsiteY1" fmla="*/ 68815 h 336007"/>
                <a:gd name="connsiteX2" fmla="*/ 81909 w 241158"/>
                <a:gd name="connsiteY2" fmla="*/ 166710 h 336007"/>
                <a:gd name="connsiteX3" fmla="*/ 164807 w 241158"/>
                <a:gd name="connsiteY3" fmla="*/ 268563 h 336007"/>
                <a:gd name="connsiteX4" fmla="*/ 232709 w 241158"/>
                <a:gd name="connsiteY4" fmla="*/ 255089 h 336007"/>
                <a:gd name="connsiteX5" fmla="*/ 241158 w 241158"/>
                <a:gd name="connsiteY5" fmla="*/ 317510 h 336007"/>
                <a:gd name="connsiteX6" fmla="*/ 154302 w 241158"/>
                <a:gd name="connsiteY6" fmla="*/ 336008 h 336007"/>
                <a:gd name="connsiteX7" fmla="*/ 0 w 241158"/>
                <a:gd name="connsiteY7" fmla="*/ 166253 h 336007"/>
                <a:gd name="connsiteX8" fmla="*/ 159783 w 241158"/>
                <a:gd name="connsiteY8" fmla="*/ 0 h 336007"/>
                <a:gd name="connsiteX9" fmla="*/ 240169 w 241158"/>
                <a:gd name="connsiteY9" fmla="*/ 14007 h 336007"/>
                <a:gd name="connsiteX10" fmla="*/ 231719 w 241158"/>
                <a:gd name="connsiteY10" fmla="*/ 80386 h 33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158" h="336007">
                  <a:moveTo>
                    <a:pt x="231719" y="80310"/>
                  </a:moveTo>
                  <a:cubicBezTo>
                    <a:pt x="213754" y="73307"/>
                    <a:pt x="190232" y="68815"/>
                    <a:pt x="163817" y="68815"/>
                  </a:cubicBezTo>
                  <a:cubicBezTo>
                    <a:pt x="101929" y="68815"/>
                    <a:pt x="81909" y="92794"/>
                    <a:pt x="81909" y="166710"/>
                  </a:cubicBezTo>
                  <a:cubicBezTo>
                    <a:pt x="81909" y="244584"/>
                    <a:pt x="102842" y="268563"/>
                    <a:pt x="164807" y="268563"/>
                  </a:cubicBezTo>
                  <a:cubicBezTo>
                    <a:pt x="190765" y="268563"/>
                    <a:pt x="213754" y="263082"/>
                    <a:pt x="232709" y="255089"/>
                  </a:cubicBezTo>
                  <a:lnTo>
                    <a:pt x="241158" y="317510"/>
                  </a:lnTo>
                  <a:cubicBezTo>
                    <a:pt x="217180" y="328472"/>
                    <a:pt x="184751" y="336008"/>
                    <a:pt x="154302" y="336008"/>
                  </a:cubicBezTo>
                  <a:cubicBezTo>
                    <a:pt x="50926" y="336008"/>
                    <a:pt x="0" y="280057"/>
                    <a:pt x="0" y="166253"/>
                  </a:cubicBezTo>
                  <a:cubicBezTo>
                    <a:pt x="0" y="59376"/>
                    <a:pt x="48947" y="0"/>
                    <a:pt x="159783" y="0"/>
                  </a:cubicBezTo>
                  <a:cubicBezTo>
                    <a:pt x="187720" y="0"/>
                    <a:pt x="219235" y="6470"/>
                    <a:pt x="240169" y="14007"/>
                  </a:cubicBezTo>
                  <a:lnTo>
                    <a:pt x="231719" y="80386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A294784D-5109-4433-8699-494DA2854585}"/>
                </a:ext>
              </a:extLst>
            </p:cNvPr>
            <p:cNvSpPr/>
            <p:nvPr/>
          </p:nvSpPr>
          <p:spPr bwMode="black">
            <a:xfrm>
              <a:off x="9234141" y="5274076"/>
              <a:ext cx="241158" cy="336007"/>
            </a:xfrm>
            <a:custGeom>
              <a:avLst/>
              <a:gdLst>
                <a:gd name="connsiteX0" fmla="*/ 231719 w 241158"/>
                <a:gd name="connsiteY0" fmla="*/ 80310 h 336007"/>
                <a:gd name="connsiteX1" fmla="*/ 163817 w 241158"/>
                <a:gd name="connsiteY1" fmla="*/ 68815 h 336007"/>
                <a:gd name="connsiteX2" fmla="*/ 81909 w 241158"/>
                <a:gd name="connsiteY2" fmla="*/ 166710 h 336007"/>
                <a:gd name="connsiteX3" fmla="*/ 164807 w 241158"/>
                <a:gd name="connsiteY3" fmla="*/ 268563 h 336007"/>
                <a:gd name="connsiteX4" fmla="*/ 232709 w 241158"/>
                <a:gd name="connsiteY4" fmla="*/ 255089 h 336007"/>
                <a:gd name="connsiteX5" fmla="*/ 241158 w 241158"/>
                <a:gd name="connsiteY5" fmla="*/ 317510 h 336007"/>
                <a:gd name="connsiteX6" fmla="*/ 154302 w 241158"/>
                <a:gd name="connsiteY6" fmla="*/ 336008 h 336007"/>
                <a:gd name="connsiteX7" fmla="*/ 0 w 241158"/>
                <a:gd name="connsiteY7" fmla="*/ 166253 h 336007"/>
                <a:gd name="connsiteX8" fmla="*/ 159783 w 241158"/>
                <a:gd name="connsiteY8" fmla="*/ 0 h 336007"/>
                <a:gd name="connsiteX9" fmla="*/ 240169 w 241158"/>
                <a:gd name="connsiteY9" fmla="*/ 14007 h 336007"/>
                <a:gd name="connsiteX10" fmla="*/ 231719 w 241158"/>
                <a:gd name="connsiteY10" fmla="*/ 80386 h 33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158" h="336007">
                  <a:moveTo>
                    <a:pt x="231719" y="80310"/>
                  </a:moveTo>
                  <a:cubicBezTo>
                    <a:pt x="213754" y="73307"/>
                    <a:pt x="190232" y="68815"/>
                    <a:pt x="163817" y="68815"/>
                  </a:cubicBezTo>
                  <a:cubicBezTo>
                    <a:pt x="101929" y="68815"/>
                    <a:pt x="81909" y="92794"/>
                    <a:pt x="81909" y="166710"/>
                  </a:cubicBezTo>
                  <a:cubicBezTo>
                    <a:pt x="81909" y="244584"/>
                    <a:pt x="102842" y="268563"/>
                    <a:pt x="164807" y="268563"/>
                  </a:cubicBezTo>
                  <a:cubicBezTo>
                    <a:pt x="190765" y="268563"/>
                    <a:pt x="213754" y="263082"/>
                    <a:pt x="232709" y="255089"/>
                  </a:cubicBezTo>
                  <a:lnTo>
                    <a:pt x="241158" y="317510"/>
                  </a:lnTo>
                  <a:cubicBezTo>
                    <a:pt x="217180" y="328472"/>
                    <a:pt x="184751" y="336008"/>
                    <a:pt x="154302" y="336008"/>
                  </a:cubicBezTo>
                  <a:cubicBezTo>
                    <a:pt x="50926" y="336008"/>
                    <a:pt x="0" y="280057"/>
                    <a:pt x="0" y="166253"/>
                  </a:cubicBezTo>
                  <a:cubicBezTo>
                    <a:pt x="0" y="59376"/>
                    <a:pt x="48947" y="0"/>
                    <a:pt x="159783" y="0"/>
                  </a:cubicBezTo>
                  <a:cubicBezTo>
                    <a:pt x="187720" y="0"/>
                    <a:pt x="219235" y="6470"/>
                    <a:pt x="240169" y="14007"/>
                  </a:cubicBezTo>
                  <a:lnTo>
                    <a:pt x="231719" y="80386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183612A5-D1B5-4955-2831-76FBC99F8758}"/>
                </a:ext>
              </a:extLst>
            </p:cNvPr>
            <p:cNvSpPr/>
            <p:nvPr/>
          </p:nvSpPr>
          <p:spPr bwMode="black">
            <a:xfrm>
              <a:off x="9513285" y="5274609"/>
              <a:ext cx="233698" cy="335627"/>
            </a:xfrm>
            <a:custGeom>
              <a:avLst/>
              <a:gdLst>
                <a:gd name="connsiteX0" fmla="*/ 106877 w 233698"/>
                <a:gd name="connsiteY0" fmla="*/ 335475 h 335627"/>
                <a:gd name="connsiteX1" fmla="*/ 0 w 233698"/>
                <a:gd name="connsiteY1" fmla="*/ 311040 h 335627"/>
                <a:gd name="connsiteX2" fmla="*/ 9972 w 233698"/>
                <a:gd name="connsiteY2" fmla="*/ 244660 h 335627"/>
                <a:gd name="connsiteX3" fmla="*/ 106344 w 233698"/>
                <a:gd name="connsiteY3" fmla="*/ 269629 h 335627"/>
                <a:gd name="connsiteX4" fmla="*/ 158793 w 233698"/>
                <a:gd name="connsiteY4" fmla="*/ 236667 h 335627"/>
                <a:gd name="connsiteX5" fmla="*/ 1446 w 233698"/>
                <a:gd name="connsiteY5" fmla="*/ 100863 h 335627"/>
                <a:gd name="connsiteX6" fmla="*/ 125299 w 233698"/>
                <a:gd name="connsiteY6" fmla="*/ 0 h 335627"/>
                <a:gd name="connsiteX7" fmla="*/ 222204 w 233698"/>
                <a:gd name="connsiteY7" fmla="*/ 17508 h 335627"/>
                <a:gd name="connsiteX8" fmla="*/ 213221 w 233698"/>
                <a:gd name="connsiteY8" fmla="*/ 81909 h 335627"/>
                <a:gd name="connsiteX9" fmla="*/ 128801 w 233698"/>
                <a:gd name="connsiteY9" fmla="*/ 67445 h 335627"/>
                <a:gd name="connsiteX10" fmla="*/ 76352 w 233698"/>
                <a:gd name="connsiteY10" fmla="*/ 96905 h 335627"/>
                <a:gd name="connsiteX11" fmla="*/ 233698 w 233698"/>
                <a:gd name="connsiteY11" fmla="*/ 231262 h 335627"/>
                <a:gd name="connsiteX12" fmla="*/ 106877 w 233698"/>
                <a:gd name="connsiteY12" fmla="*/ 335627 h 33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98" h="335627">
                  <a:moveTo>
                    <a:pt x="106877" y="335475"/>
                  </a:moveTo>
                  <a:cubicBezTo>
                    <a:pt x="66456" y="335475"/>
                    <a:pt x="29993" y="326493"/>
                    <a:pt x="0" y="311040"/>
                  </a:cubicBezTo>
                  <a:lnTo>
                    <a:pt x="9972" y="244660"/>
                  </a:lnTo>
                  <a:cubicBezTo>
                    <a:pt x="40421" y="260646"/>
                    <a:pt x="71860" y="269629"/>
                    <a:pt x="106344" y="269629"/>
                  </a:cubicBezTo>
                  <a:cubicBezTo>
                    <a:pt x="142807" y="269629"/>
                    <a:pt x="158793" y="257144"/>
                    <a:pt x="158793" y="236667"/>
                  </a:cubicBezTo>
                  <a:cubicBezTo>
                    <a:pt x="158793" y="188253"/>
                    <a:pt x="1446" y="212155"/>
                    <a:pt x="1446" y="100863"/>
                  </a:cubicBezTo>
                  <a:cubicBezTo>
                    <a:pt x="1446" y="45902"/>
                    <a:pt x="37909" y="0"/>
                    <a:pt x="125299" y="0"/>
                  </a:cubicBezTo>
                  <a:cubicBezTo>
                    <a:pt x="158793" y="0"/>
                    <a:pt x="195256" y="6014"/>
                    <a:pt x="222204" y="17508"/>
                  </a:cubicBezTo>
                  <a:lnTo>
                    <a:pt x="213221" y="81909"/>
                  </a:lnTo>
                  <a:cubicBezTo>
                    <a:pt x="183305" y="72926"/>
                    <a:pt x="155291" y="67445"/>
                    <a:pt x="128801" y="67445"/>
                  </a:cubicBezTo>
                  <a:cubicBezTo>
                    <a:pt x="87389" y="67445"/>
                    <a:pt x="76352" y="80919"/>
                    <a:pt x="76352" y="96905"/>
                  </a:cubicBezTo>
                  <a:cubicBezTo>
                    <a:pt x="76352" y="144863"/>
                    <a:pt x="233698" y="118905"/>
                    <a:pt x="233698" y="231262"/>
                  </a:cubicBezTo>
                  <a:cubicBezTo>
                    <a:pt x="233698" y="295206"/>
                    <a:pt x="186274" y="335627"/>
                    <a:pt x="106877" y="335627"/>
                  </a:cubicBezTo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2BDA98AB-498B-0069-18D1-8003B44463A3}"/>
                </a:ext>
              </a:extLst>
            </p:cNvPr>
            <p:cNvSpPr/>
            <p:nvPr/>
          </p:nvSpPr>
          <p:spPr bwMode="black">
            <a:xfrm>
              <a:off x="9778955" y="5274990"/>
              <a:ext cx="304112" cy="335094"/>
            </a:xfrm>
            <a:custGeom>
              <a:avLst/>
              <a:gdLst>
                <a:gd name="connsiteX0" fmla="*/ 152323 w 304112"/>
                <a:gd name="connsiteY0" fmla="*/ 335094 h 335094"/>
                <a:gd name="connsiteX1" fmla="*/ 0 w 304112"/>
                <a:gd name="connsiteY1" fmla="*/ 167319 h 335094"/>
                <a:gd name="connsiteX2" fmla="*/ 152323 w 304112"/>
                <a:gd name="connsiteY2" fmla="*/ 0 h 335094"/>
                <a:gd name="connsiteX3" fmla="*/ 304112 w 304112"/>
                <a:gd name="connsiteY3" fmla="*/ 167319 h 335094"/>
                <a:gd name="connsiteX4" fmla="*/ 152323 w 304112"/>
                <a:gd name="connsiteY4" fmla="*/ 335094 h 335094"/>
                <a:gd name="connsiteX5" fmla="*/ 152323 w 304112"/>
                <a:gd name="connsiteY5" fmla="*/ 67902 h 335094"/>
                <a:gd name="connsiteX6" fmla="*/ 81909 w 304112"/>
                <a:gd name="connsiteY6" fmla="*/ 167319 h 335094"/>
                <a:gd name="connsiteX7" fmla="*/ 152323 w 304112"/>
                <a:gd name="connsiteY7" fmla="*/ 266660 h 335094"/>
                <a:gd name="connsiteX8" fmla="*/ 221747 w 304112"/>
                <a:gd name="connsiteY8" fmla="*/ 167319 h 335094"/>
                <a:gd name="connsiteX9" fmla="*/ 152323 w 304112"/>
                <a:gd name="connsiteY9" fmla="*/ 67902 h 33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112" h="335094">
                  <a:moveTo>
                    <a:pt x="152323" y="335094"/>
                  </a:moveTo>
                  <a:cubicBezTo>
                    <a:pt x="45446" y="335094"/>
                    <a:pt x="0" y="279677"/>
                    <a:pt x="0" y="167319"/>
                  </a:cubicBezTo>
                  <a:cubicBezTo>
                    <a:pt x="0" y="54961"/>
                    <a:pt x="44456" y="0"/>
                    <a:pt x="152323" y="0"/>
                  </a:cubicBezTo>
                  <a:cubicBezTo>
                    <a:pt x="260189" y="0"/>
                    <a:pt x="304112" y="54428"/>
                    <a:pt x="304112" y="167319"/>
                  </a:cubicBezTo>
                  <a:cubicBezTo>
                    <a:pt x="304112" y="280210"/>
                    <a:pt x="260189" y="335094"/>
                    <a:pt x="152323" y="335094"/>
                  </a:cubicBezTo>
                  <a:moveTo>
                    <a:pt x="152323" y="67902"/>
                  </a:moveTo>
                  <a:cubicBezTo>
                    <a:pt x="100407" y="67902"/>
                    <a:pt x="81909" y="88912"/>
                    <a:pt x="81909" y="167319"/>
                  </a:cubicBezTo>
                  <a:cubicBezTo>
                    <a:pt x="81909" y="245726"/>
                    <a:pt x="100407" y="266660"/>
                    <a:pt x="152323" y="266660"/>
                  </a:cubicBezTo>
                  <a:cubicBezTo>
                    <a:pt x="204239" y="266660"/>
                    <a:pt x="221747" y="244660"/>
                    <a:pt x="221747" y="167319"/>
                  </a:cubicBezTo>
                  <a:cubicBezTo>
                    <a:pt x="221747" y="89978"/>
                    <a:pt x="204771" y="67902"/>
                    <a:pt x="152323" y="67902"/>
                  </a:cubicBezTo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7A178F5-CEB5-3259-2539-84DA5748DAE3}"/>
                </a:ext>
              </a:extLst>
            </p:cNvPr>
            <p:cNvSpPr/>
            <p:nvPr/>
          </p:nvSpPr>
          <p:spPr bwMode="black">
            <a:xfrm>
              <a:off x="8109877" y="5280242"/>
              <a:ext cx="439535" cy="64780"/>
            </a:xfrm>
            <a:custGeom>
              <a:avLst/>
              <a:gdLst>
                <a:gd name="connsiteX0" fmla="*/ 417917 w 439535"/>
                <a:gd name="connsiteY0" fmla="*/ 64781 h 64780"/>
                <a:gd name="connsiteX1" fmla="*/ 0 w 439535"/>
                <a:gd name="connsiteY1" fmla="*/ 64781 h 64780"/>
                <a:gd name="connsiteX2" fmla="*/ 21619 w 439535"/>
                <a:gd name="connsiteY2" fmla="*/ 0 h 64780"/>
                <a:gd name="connsiteX3" fmla="*/ 439536 w 439535"/>
                <a:gd name="connsiteY3" fmla="*/ 0 h 64780"/>
                <a:gd name="connsiteX4" fmla="*/ 417917 w 439535"/>
                <a:gd name="connsiteY4" fmla="*/ 64781 h 6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535" h="64780">
                  <a:moveTo>
                    <a:pt x="417917" y="64781"/>
                  </a:moveTo>
                  <a:lnTo>
                    <a:pt x="0" y="64781"/>
                  </a:lnTo>
                  <a:lnTo>
                    <a:pt x="21619" y="0"/>
                  </a:lnTo>
                  <a:lnTo>
                    <a:pt x="439536" y="0"/>
                  </a:lnTo>
                  <a:lnTo>
                    <a:pt x="417917" y="64781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7C0E02D-96C2-D538-6A00-314B6B60DEFC}"/>
                </a:ext>
              </a:extLst>
            </p:cNvPr>
            <p:cNvSpPr/>
            <p:nvPr/>
          </p:nvSpPr>
          <p:spPr bwMode="black">
            <a:xfrm>
              <a:off x="8066182" y="5409728"/>
              <a:ext cx="439611" cy="64704"/>
            </a:xfrm>
            <a:custGeom>
              <a:avLst/>
              <a:gdLst>
                <a:gd name="connsiteX0" fmla="*/ 417993 w 439611"/>
                <a:gd name="connsiteY0" fmla="*/ 64705 h 64704"/>
                <a:gd name="connsiteX1" fmla="*/ 0 w 439611"/>
                <a:gd name="connsiteY1" fmla="*/ 64705 h 64704"/>
                <a:gd name="connsiteX2" fmla="*/ 21695 w 439611"/>
                <a:gd name="connsiteY2" fmla="*/ 0 h 64704"/>
                <a:gd name="connsiteX3" fmla="*/ 439612 w 439611"/>
                <a:gd name="connsiteY3" fmla="*/ 0 h 64704"/>
                <a:gd name="connsiteX4" fmla="*/ 417993 w 439611"/>
                <a:gd name="connsiteY4" fmla="*/ 64705 h 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611" h="64704">
                  <a:moveTo>
                    <a:pt x="417993" y="64705"/>
                  </a:moveTo>
                  <a:lnTo>
                    <a:pt x="0" y="64705"/>
                  </a:lnTo>
                  <a:lnTo>
                    <a:pt x="21695" y="0"/>
                  </a:lnTo>
                  <a:lnTo>
                    <a:pt x="439612" y="0"/>
                  </a:lnTo>
                  <a:lnTo>
                    <a:pt x="417993" y="64705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522B0AD-F50D-8E55-A146-43F869FF21D9}"/>
                </a:ext>
              </a:extLst>
            </p:cNvPr>
            <p:cNvSpPr/>
            <p:nvPr/>
          </p:nvSpPr>
          <p:spPr bwMode="black">
            <a:xfrm>
              <a:off x="8022563" y="5539213"/>
              <a:ext cx="439611" cy="64704"/>
            </a:xfrm>
            <a:custGeom>
              <a:avLst/>
              <a:gdLst>
                <a:gd name="connsiteX0" fmla="*/ 417917 w 439611"/>
                <a:gd name="connsiteY0" fmla="*/ 64705 h 64704"/>
                <a:gd name="connsiteX1" fmla="*/ 0 w 439611"/>
                <a:gd name="connsiteY1" fmla="*/ 64705 h 64704"/>
                <a:gd name="connsiteX2" fmla="*/ 21695 w 439611"/>
                <a:gd name="connsiteY2" fmla="*/ 0 h 64704"/>
                <a:gd name="connsiteX3" fmla="*/ 439612 w 439611"/>
                <a:gd name="connsiteY3" fmla="*/ 0 h 64704"/>
                <a:gd name="connsiteX4" fmla="*/ 417917 w 439611"/>
                <a:gd name="connsiteY4" fmla="*/ 64705 h 6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611" h="64704">
                  <a:moveTo>
                    <a:pt x="417917" y="64705"/>
                  </a:moveTo>
                  <a:lnTo>
                    <a:pt x="0" y="64705"/>
                  </a:lnTo>
                  <a:lnTo>
                    <a:pt x="21695" y="0"/>
                  </a:lnTo>
                  <a:lnTo>
                    <a:pt x="439612" y="0"/>
                  </a:lnTo>
                  <a:lnTo>
                    <a:pt x="417917" y="64705"/>
                  </a:lnTo>
                  <a:close/>
                </a:path>
              </a:pathLst>
            </a:custGeom>
            <a:solidFill>
              <a:schemeClr val="bg1"/>
            </a:solidFill>
            <a:ln w="75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4730C8E6-C12C-34F9-BB33-B1A08B0CFE36}"/>
              </a:ext>
            </a:extLst>
          </p:cNvPr>
          <p:cNvSpPr txBox="1"/>
          <p:nvPr userDrawn="1"/>
        </p:nvSpPr>
        <p:spPr bwMode="invGray">
          <a:xfrm>
            <a:off x="695325" y="2996952"/>
            <a:ext cx="10801350" cy="8640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kern="1200" cap="none" spc="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Inhalte</a:t>
            </a:r>
          </a:p>
        </p:txBody>
      </p:sp>
    </p:spTree>
    <p:extLst>
      <p:ext uri="{BB962C8B-B14F-4D97-AF65-F5344CB8AC3E}">
        <p14:creationId xmlns:p14="http://schemas.microsoft.com/office/powerpoint/2010/main" val="129340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19A1460-68DE-A40E-FE43-DF0F9CC3CCB7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 bwMode="black">
          <a:xfrm>
            <a:off x="10613601" y="553447"/>
            <a:ext cx="918000" cy="20908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522496-07C9-F3C1-FF06-97630974439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5" y="477596"/>
            <a:ext cx="9744675" cy="3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AB9B3-6B51-38BD-33A5-AB1422C46098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695325" y="6498000"/>
            <a:ext cx="27432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0000"/>
              </a:lnSpc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9E2B9F34-56FA-484F-BF35-683BE469C0E3}" type="datetime1">
              <a:rPr lang="de-DE" smtClean="0"/>
              <a:pPr/>
              <a:t>01.12.2023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2E542-4111-C4BA-1DB8-B5C5195F3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296676" y="6498000"/>
            <a:ext cx="720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Unternehmenspräsentation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DAB289-6D23-B1DC-237F-C30DC7EBA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640616" y="6498000"/>
            <a:ext cx="432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0000"/>
              </a:lnSpc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A2CFED3-8F6A-4617-95E5-25D21BE72B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CA6163-C3DF-94F4-D4F3-D1F06DCE474F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95326" y="1125537"/>
            <a:ext cx="10801350" cy="5185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>
              <a:buFontTx/>
            </a:pPr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>
              <a:tabLst>
                <a:tab pos="361950" algn="l"/>
              </a:tabLst>
            </a:pPr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266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5" r:id="rId2"/>
    <p:sldLayoutId id="2147483795" r:id="rId3"/>
    <p:sldLayoutId id="2147483797" r:id="rId4"/>
    <p:sldLayoutId id="2147483760" r:id="rId5"/>
    <p:sldLayoutId id="2147483743" r:id="rId6"/>
    <p:sldLayoutId id="2147483774" r:id="rId7"/>
    <p:sldLayoutId id="2147483775" r:id="rId8"/>
    <p:sldLayoutId id="2147483756" r:id="rId9"/>
    <p:sldLayoutId id="2147483730" r:id="rId10"/>
    <p:sldLayoutId id="2147483723" r:id="rId11"/>
    <p:sldLayoutId id="2147483724" r:id="rId12"/>
    <p:sldLayoutId id="2147483725" r:id="rId13"/>
    <p:sldLayoutId id="2147483766" r:id="rId14"/>
    <p:sldLayoutId id="2147483767" r:id="rId15"/>
    <p:sldLayoutId id="2147483677" r:id="rId16"/>
    <p:sldLayoutId id="2147483729" r:id="rId17"/>
    <p:sldLayoutId id="2147483727" r:id="rId18"/>
    <p:sldLayoutId id="2147483726" r:id="rId19"/>
    <p:sldLayoutId id="2147483734" r:id="rId20"/>
    <p:sldLayoutId id="2147483733" r:id="rId21"/>
    <p:sldLayoutId id="2147483721" r:id="rId22"/>
    <p:sldLayoutId id="2147483722" r:id="rId23"/>
    <p:sldLayoutId id="2147483755" r:id="rId24"/>
    <p:sldLayoutId id="2147483703" r:id="rId25"/>
    <p:sldLayoutId id="2147483762" r:id="rId26"/>
    <p:sldLayoutId id="2147483704" r:id="rId27"/>
    <p:sldLayoutId id="2147483667" r:id="rId28"/>
    <p:sldLayoutId id="2147483702" r:id="rId29"/>
    <p:sldLayoutId id="2147483773" r:id="rId30"/>
    <p:sldLayoutId id="2147483706" r:id="rId31"/>
    <p:sldLayoutId id="2147483764" r:id="rId32"/>
    <p:sldLayoutId id="2147483694" r:id="rId33"/>
    <p:sldLayoutId id="2147483732" r:id="rId34"/>
    <p:sldLayoutId id="2147483744" r:id="rId35"/>
    <p:sldLayoutId id="2147483759" r:id="rId36"/>
    <p:sldLayoutId id="2147483748" r:id="rId37"/>
    <p:sldLayoutId id="2147483749" r:id="rId38"/>
    <p:sldLayoutId id="2147483757" r:id="rId39"/>
    <p:sldLayoutId id="2147483691" r:id="rId40"/>
    <p:sldLayoutId id="2147483716" r:id="rId41"/>
    <p:sldLayoutId id="2147483717" r:id="rId42"/>
    <p:sldLayoutId id="2147483689" r:id="rId43"/>
    <p:sldLayoutId id="2147483758" r:id="rId44"/>
    <p:sldLayoutId id="2147483708" r:id="rId45"/>
    <p:sldLayoutId id="2147483761" r:id="rId46"/>
    <p:sldLayoutId id="2147483738" r:id="rId47"/>
    <p:sldLayoutId id="2147483739" r:id="rId48"/>
    <p:sldLayoutId id="2147483735" r:id="rId49"/>
    <p:sldLayoutId id="2147483768" r:id="rId50"/>
    <p:sldLayoutId id="2147483769" r:id="rId51"/>
    <p:sldLayoutId id="2147483770" r:id="rId52"/>
    <p:sldLayoutId id="2147483772" r:id="rId53"/>
    <p:sldLayoutId id="2147483771" r:id="rId54"/>
    <p:sldLayoutId id="2147483778" r:id="rId55"/>
    <p:sldLayoutId id="2147483779" r:id="rId56"/>
    <p:sldLayoutId id="2147483780" r:id="rId57"/>
    <p:sldLayoutId id="2147483781" r:id="rId58"/>
    <p:sldLayoutId id="2147483793" r:id="rId59"/>
    <p:sldLayoutId id="2147483789" r:id="rId60"/>
    <p:sldLayoutId id="2147483790" r:id="rId6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de-DE" sz="3000" kern="1200" cap="none" spc="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de-DE" sz="1600" kern="1200" spc="4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85000"/>
        <a:buFont typeface="Wingdings" panose="05000000000000000000" pitchFamily="2" charset="2"/>
        <a:buChar char="§"/>
        <a:defRPr lang="de-DE" sz="1600" kern="1200" spc="40" baseline="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85000"/>
        <a:buFont typeface="Wingdings" panose="05000000000000000000" pitchFamily="2" charset="2"/>
        <a:buChar char="§"/>
        <a:defRPr lang="de-DE" sz="1600" kern="1200" spc="4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85000"/>
        <a:buFont typeface="Wingdings" panose="05000000000000000000" pitchFamily="2" charset="2"/>
        <a:buChar char="§"/>
        <a:defRPr lang="de-DE" sz="1600" kern="1200" cap="none" spc="40" baseline="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85000"/>
        <a:buFont typeface="Wingdings" panose="05000000000000000000" pitchFamily="2" charset="2"/>
        <a:buChar char="§"/>
        <a:defRPr lang="de-DE" sz="1600" kern="1200" spc="40" baseline="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de-DE" sz="2000" kern="1200" cap="none" spc="40" baseline="0" noProof="0" dirty="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de-DE" sz="1600" kern="1200" spc="40" baseline="0" noProof="0" dirty="0">
          <a:solidFill>
            <a:schemeClr val="tx1"/>
          </a:solidFill>
          <a:latin typeface="+mj-lt"/>
          <a:ea typeface="+mn-ea"/>
          <a:cs typeface="+mn-cs"/>
        </a:defRPr>
      </a:lvl7pPr>
      <a:lvl8pPr marL="360000" indent="-36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Blip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</a:buBlip>
        <a:defRPr lang="de-DE" sz="2000" kern="1200" cap="none" spc="40" baseline="0" noProof="0" dirty="0">
          <a:solidFill>
            <a:schemeClr val="tx2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lang="de-DE" sz="2000" kern="1200" cap="none" spc="100" baseline="0" noProof="0" dirty="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527" userDrawn="1">
          <p15:clr>
            <a:srgbClr val="F26B43"/>
          </p15:clr>
        </p15:guide>
        <p15:guide id="5" orient="horz" pos="3974">
          <p15:clr>
            <a:srgbClr val="F26B43"/>
          </p15:clr>
        </p15:guide>
        <p15:guide id="8" orient="horz" pos="2387">
          <p15:clr>
            <a:srgbClr val="F26B43"/>
          </p15:clr>
        </p15:guide>
        <p15:guide id="1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hyperlink" Target="https://learn.microsoft.com/en-us/aspnet/core/tutorials/signalr?view=aspnetcore-8.0&amp;tabs=visual-studio" TargetMode="External"/><Relationship Id="rId4" Type="http://schemas.openxmlformats.org/officeDocument/2006/relationships/hyperlink" Target="https://learn.microsoft.com/en-us/aspnet/core/signalr/introduction?view=aspnetcore-8.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3A888F79-F2A6-E723-C939-B8F21D575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Software Engineering  |  Digitale Transformation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7C4B3A-C3AE-5A68-254C-C3E2A90FEB5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Neil Thompson |  December 2023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32BCD1-6D76-32DF-D825-02C322241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Sharing</a:t>
            </a:r>
          </a:p>
          <a:p>
            <a:r>
              <a:rPr lang="de-DE" dirty="0"/>
              <a:t>Your</a:t>
            </a:r>
          </a:p>
          <a:p>
            <a:r>
              <a:rPr lang="de-DE" dirty="0">
                <a:solidFill>
                  <a:schemeClr val="bg1"/>
                </a:solidFill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7135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647C5924-D207-E10D-ED0B-4FAB23CA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69" y="1302630"/>
            <a:ext cx="5040000" cy="3960000"/>
          </a:xfrm>
        </p:spPr>
        <p:txBody>
          <a:bodyPr/>
          <a:lstStyle/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CA75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Apps that require high frequency updates from the server. Examples are gaming, social networks, voting, auction, maps, and GPS apps.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CA75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Dashboards and monitoring apps. Examples include company dashboards, instant sales updates, or travel alerts.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CA75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Collaborative apps. Whiteboard apps and team meeting software are examples of collaborative apps.</a:t>
            </a:r>
          </a:p>
          <a:p>
            <a:pPr marL="216000" marR="0" lvl="1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CA75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Apps that require notifications. Social networks, email, chat, games, travel alerts, and many other apps use notifications</a:t>
            </a:r>
            <a:r>
              <a:rPr kumimoji="0" lang="de-DE" sz="20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04435FF0-9D8C-ABF0-FD1A-4B88451F429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424673F7-5870-22B3-F5B3-0AA0E2033E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13601" y="553447"/>
            <a:ext cx="918000" cy="208800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42">
            <a:extLst>
              <a:ext uri="{FF2B5EF4-FFF2-40B4-BE49-F238E27FC236}">
                <a16:creationId xmlns:a16="http://schemas.microsoft.com/office/drawing/2014/main" id="{B01A3964-6E84-A38D-6017-F95CD9D6E5AE}"/>
              </a:ext>
            </a:extLst>
          </p:cNvPr>
          <p:cNvSpPr txBox="1">
            <a:spLocks/>
          </p:cNvSpPr>
          <p:nvPr/>
        </p:nvSpPr>
        <p:spPr>
          <a:xfrm>
            <a:off x="695325" y="477596"/>
            <a:ext cx="9744675" cy="324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3000" kern="1200" cap="none" spc="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Real-World </a:t>
            </a:r>
            <a:r>
              <a:rPr lang="en-US" dirty="0">
                <a:solidFill>
                  <a:srgbClr val="2DFA87"/>
                </a:solidFill>
              </a:rPr>
              <a:t>Use Cases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ADC913-5FFA-A604-D989-EA806089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16" y="2325558"/>
            <a:ext cx="4043967" cy="1914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67810E-F474-62D9-64B9-C68DFC50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77" y="487713"/>
            <a:ext cx="4975365" cy="23550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F5A8DC-9CCA-4FC2-33BC-AABF8722B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706244"/>
            <a:ext cx="4116843" cy="19486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96542C0-C424-C9A9-2E92-8C5102E72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034" y="4908564"/>
            <a:ext cx="4380273" cy="20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3B4C2-769E-8A37-644A-706675B7C7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black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</a:t>
            </a:r>
            <a:r>
              <a:rPr lang="de-DE" dirty="0"/>
              <a:t>E</a:t>
            </a:r>
            <a:r>
              <a:rPr lang="de-DE" dirty="0">
                <a:solidFill>
                  <a:schemeClr val="bg1"/>
                </a:solidFill>
              </a:rPr>
              <a:t>M</a:t>
            </a:r>
            <a:r>
              <a:rPr lang="de-DE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1958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atumsplatzhalter 71">
            <a:extLst>
              <a:ext uri="{FF2B5EF4-FFF2-40B4-BE49-F238E27FC236}">
                <a16:creationId xmlns:a16="http://schemas.microsoft.com/office/drawing/2014/main" id="{F85FCB30-0CCC-95C9-AF40-8005E84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09DC3-FB05-ACFD-6ED9-0AA4809F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EB2FA29-32C3-B114-0485-C35E9328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 Documentation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1396F67-4B70-0F07-5F78-D8C996CF7C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23B8E-B55D-4E89-1DCB-EF96C338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04368"/>
            <a:ext cx="3080971" cy="3048000"/>
          </a:xfrm>
          <a:prstGeom prst="rect">
            <a:avLst/>
          </a:prstGeom>
        </p:spPr>
      </p:pic>
      <p:sp>
        <p:nvSpPr>
          <p:cNvPr id="4" name="Titel 7">
            <a:extLst>
              <a:ext uri="{FF2B5EF4-FFF2-40B4-BE49-F238E27FC236}">
                <a16:creationId xmlns:a16="http://schemas.microsoft.com/office/drawing/2014/main" id="{DF58D660-0F9D-4125-7A9B-2071061A5B25}"/>
              </a:ext>
            </a:extLst>
          </p:cNvPr>
          <p:cNvSpPr txBox="1">
            <a:spLocks/>
          </p:cNvSpPr>
          <p:nvPr/>
        </p:nvSpPr>
        <p:spPr bwMode="gray">
          <a:xfrm>
            <a:off x="1143000" y="4969197"/>
            <a:ext cx="3352800" cy="324000"/>
          </a:xfrm>
          <a:prstGeom prst="rect">
            <a:avLst/>
          </a:prstGeo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3000" kern="1200" cap="none" spc="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000" b="1" dirty="0">
                <a:hlinkClick r:id="rId4"/>
              </a:rPr>
              <a:t>Overview of ASP.NET Core </a:t>
            </a:r>
            <a:r>
              <a:rPr lang="en-US" sz="2000" b="1" dirty="0" err="1">
                <a:hlinkClick r:id="rId4"/>
              </a:rPr>
              <a:t>SignalR</a:t>
            </a:r>
            <a:endParaRPr lang="de-DE" sz="2000" b="1" dirty="0"/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DB3000B0-7A25-4C1B-3B1F-B029272CEFAE}"/>
              </a:ext>
            </a:extLst>
          </p:cNvPr>
          <p:cNvSpPr txBox="1">
            <a:spLocks/>
          </p:cNvSpPr>
          <p:nvPr/>
        </p:nvSpPr>
        <p:spPr bwMode="gray">
          <a:xfrm>
            <a:off x="7117080" y="4964455"/>
            <a:ext cx="3505202" cy="324000"/>
          </a:xfrm>
          <a:prstGeom prst="rect">
            <a:avLst/>
          </a:prstGeo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3000" kern="1200" cap="none" spc="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000" b="1" dirty="0">
                <a:hlinkClick r:id="rId5"/>
              </a:rPr>
              <a:t>Tutorial: Get started with ASP.NET Core </a:t>
            </a:r>
            <a:r>
              <a:rPr lang="en-US" sz="2000" b="1" dirty="0" err="1">
                <a:hlinkClick r:id="rId5"/>
              </a:rPr>
              <a:t>SignalR</a:t>
            </a:r>
            <a:endParaRPr lang="en-US" sz="2000" b="1" dirty="0"/>
          </a:p>
          <a:p>
            <a:pPr lvl="1"/>
            <a:endParaRPr lang="de-DE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E716C-BDE6-0C2B-5374-0ED121DEC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30" y="1548938"/>
            <a:ext cx="3103430" cy="31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atumsplatzhalter 71">
            <a:extLst>
              <a:ext uri="{FF2B5EF4-FFF2-40B4-BE49-F238E27FC236}">
                <a16:creationId xmlns:a16="http://schemas.microsoft.com/office/drawing/2014/main" id="{F85FCB30-0CCC-95C9-AF40-8005E84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09DC3-FB05-ACFD-6ED9-0AA4809F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A7483-87EF-42B9-8557-0F7F120C65EF}"/>
              </a:ext>
            </a:extLst>
          </p:cNvPr>
          <p:cNvSpPr/>
          <p:nvPr/>
        </p:nvSpPr>
        <p:spPr>
          <a:xfrm>
            <a:off x="10379664" y="1371600"/>
            <a:ext cx="1066800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sz="2000" dirty="0">
              <a:solidFill>
                <a:schemeClr val="tx1"/>
              </a:solidFill>
              <a:highlight>
                <a:srgbClr val="00CA75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091319-F0A1-BC9A-79BC-8DC78A62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55ADAE-5929-1C53-511A-A128210A3B1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4728208" y="1276951"/>
            <a:ext cx="5025392" cy="4309542"/>
          </a:xfrm>
        </p:spPr>
        <p:txBody>
          <a:bodyPr/>
          <a:lstStyle/>
          <a:p>
            <a:pPr marL="0" marR="0" lvl="8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bold"/>
              </a:rPr>
              <a:t>Managing Consultant at </a:t>
            </a:r>
            <a:r>
              <a:rPr lang="de-DE" sz="2400" dirty="0">
                <a:solidFill>
                  <a:srgbClr val="00CA75"/>
                </a:solidFill>
                <a:latin typeface="Calibri bold"/>
              </a:rPr>
              <a:t>ACCSO</a:t>
            </a:r>
          </a:p>
          <a:p>
            <a:pPr marL="0" marR="0" lvl="8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400" dirty="0">
                <a:solidFill>
                  <a:srgbClr val="00CA75"/>
                </a:solidFill>
                <a:latin typeface="Calibri bold"/>
              </a:rPr>
              <a:t>Husband, Father ,Developer, Gamer </a:t>
            </a:r>
            <a:endParaRPr kumimoji="0" lang="de-DE" sz="2400" b="0" i="0" u="none" strike="noStrike" kern="1200" cap="none" spc="100" normalizeH="0" baseline="0" noProof="0" dirty="0">
              <a:ln>
                <a:noFill/>
              </a:ln>
              <a:solidFill>
                <a:srgbClr val="00CA75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5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See myself as a full stack developer,</a:t>
            </a:r>
            <a:b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I love both front and back end development.</a:t>
            </a:r>
            <a:b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b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r>
              <a:rPr kumimoji="0" lang="de-DE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In my free time i like to play around with some game development and other small applications.</a:t>
            </a:r>
            <a:br>
              <a:rPr kumimoji="0" lang="de-DE" sz="18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br>
              <a:rPr kumimoji="0" lang="de-DE" sz="18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br>
              <a:rPr kumimoji="0" lang="de-DE" sz="18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br>
              <a:rPr kumimoji="0" lang="de-DE" sz="18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</a:br>
            <a:r>
              <a:rPr kumimoji="0" lang="de-DE" sz="18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 </a:t>
            </a:r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B715B48-9DE2-7BC6-54BB-996C86B0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Me</a:t>
            </a:r>
          </a:p>
        </p:txBody>
      </p:sp>
      <p:pic>
        <p:nvPicPr>
          <p:cNvPr id="8" name="Bildplatzhalter 9">
            <a:extLst>
              <a:ext uri="{FF2B5EF4-FFF2-40B4-BE49-F238E27FC236}">
                <a16:creationId xmlns:a16="http://schemas.microsoft.com/office/drawing/2014/main" id="{EB1F0CE8-8A68-8515-F3FD-766A191CA86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16026" r="16026"/>
          <a:stretch/>
        </p:blipFill>
        <p:spPr>
          <a:xfrm>
            <a:off x="0" y="1844675"/>
            <a:ext cx="4392613" cy="4310063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878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53B4C2-769E-8A37-644A-706675B7C7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Real-Time Applications with </a:t>
            </a:r>
            <a:r>
              <a:rPr lang="en-US" sz="4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SignalR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8486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F62FE8-F5F9-F71A-8CC7-59AEC3A5BF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3400" y="1066800"/>
            <a:ext cx="10801351" cy="4536029"/>
          </a:xfrm>
        </p:spPr>
        <p:txBody>
          <a:bodyPr/>
          <a:lstStyle/>
          <a:p>
            <a:r>
              <a:rPr lang="de-DE" dirty="0"/>
              <a:t>Creating Real-Time Applications with SignalR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What is SignalR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Key Concepts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SignalR Scaleout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Real-World Use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Building a Real-Time App (DEMO)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Reference Documentation and Questions</a:t>
            </a:r>
          </a:p>
          <a:p>
            <a:endParaRPr lang="de-DE" sz="28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A63523-8E21-FCD9-2594-28D580C359A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6EDAB-66C8-6902-E25C-280D7A044D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A2CFED3-8F6A-4617-95E5-25D21BE72BE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15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0">
            <a:extLst>
              <a:ext uri="{FF2B5EF4-FFF2-40B4-BE49-F238E27FC236}">
                <a16:creationId xmlns:a16="http://schemas.microsoft.com/office/drawing/2014/main" id="{AD441AF4-8870-08EA-FEFF-397FB8E7291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03" r="28303"/>
          <a:stretch/>
        </p:blipFill>
        <p:spPr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527C1-D11F-B80B-BF9C-62D32DF9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23800"/>
            <a:ext cx="5715000" cy="2857799"/>
          </a:xfrm>
        </p:spPr>
        <p:txBody>
          <a:bodyPr/>
          <a:lstStyle/>
          <a:p>
            <a:pPr marL="0" marR="0" lvl="8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What is </a:t>
            </a:r>
            <a:r>
              <a:rPr kumimoji="0" lang="de-DE" sz="2800" b="0" i="0" u="none" strike="noStrike" kern="1200" cap="none" spc="100" normalizeH="0" baseline="0" noProof="0" dirty="0">
                <a:ln>
                  <a:noFill/>
                </a:ln>
                <a:solidFill>
                  <a:srgbClr val="00CA75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SignalR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4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SignalR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is an open-source library that simplifies adding real-time web functionality to apps.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Real-time web functionality enables server-side code to push content to clients instantly.</a:t>
            </a:r>
            <a:b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A9BC9A8-C1F7-DD39-A616-0D5B7C14E55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A2CFED3-8F6A-4617-95E5-25D21BE72BE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67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Inhaltsplatzhalter 135">
            <a:extLst>
              <a:ext uri="{FF2B5EF4-FFF2-40B4-BE49-F238E27FC236}">
                <a16:creationId xmlns:a16="http://schemas.microsoft.com/office/drawing/2014/main" id="{CC07CD30-0352-7E8B-B1DD-C0ECA3E7A8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59135" y="1279652"/>
            <a:ext cx="7920000" cy="864406"/>
          </a:xfrm>
        </p:spPr>
        <p:txBody>
          <a:bodyPr/>
          <a:lstStyle/>
          <a:p>
            <a:pPr lvl="1"/>
            <a:r>
              <a:rPr lang="en-US" dirty="0" err="1"/>
              <a:t>SignalR</a:t>
            </a:r>
            <a:r>
              <a:rPr lang="en-US" dirty="0"/>
              <a:t> facilitates real-time, bidirectional communication between clients and servers. Unlike traditional models, both parties can send messages independently, allowing for instant updates.</a:t>
            </a:r>
            <a:endParaRPr lang="de-DE" dirty="0"/>
          </a:p>
        </p:txBody>
      </p:sp>
      <p:sp>
        <p:nvSpPr>
          <p:cNvPr id="137" name="Inhaltsplatzhalter 136">
            <a:extLst>
              <a:ext uri="{FF2B5EF4-FFF2-40B4-BE49-F238E27FC236}">
                <a16:creationId xmlns:a16="http://schemas.microsoft.com/office/drawing/2014/main" id="{AD423FA5-79DF-AD81-27D1-F442D68A30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3489" y="2366965"/>
            <a:ext cx="7920000" cy="864406"/>
          </a:xfrm>
        </p:spPr>
        <p:txBody>
          <a:bodyPr/>
          <a:lstStyle/>
          <a:p>
            <a:pPr lvl="1"/>
            <a:r>
              <a:rPr lang="en-US" dirty="0"/>
              <a:t>Hubs act as high-level abstractions that enable communication between clients and servers. They simplify the process of organizing connections and sending messages.</a:t>
            </a:r>
            <a:endParaRPr lang="de-DE" dirty="0"/>
          </a:p>
        </p:txBody>
      </p:sp>
      <p:sp>
        <p:nvSpPr>
          <p:cNvPr id="138" name="Inhaltsplatzhalter 137">
            <a:extLst>
              <a:ext uri="{FF2B5EF4-FFF2-40B4-BE49-F238E27FC236}">
                <a16:creationId xmlns:a16="http://schemas.microsoft.com/office/drawing/2014/main" id="{0C32BD2B-59E5-FEC4-5312-74E605C403F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59135" y="3309218"/>
            <a:ext cx="7920000" cy="864406"/>
          </a:xfrm>
        </p:spPr>
        <p:txBody>
          <a:bodyPr/>
          <a:lstStyle/>
          <a:p>
            <a:pPr lvl="1"/>
            <a:r>
              <a:rPr lang="en-US" dirty="0"/>
              <a:t>Each client establishes a connection to the server, creating a persistent channel for communication. The connection Manager in </a:t>
            </a:r>
            <a:r>
              <a:rPr lang="en-US" dirty="0" err="1"/>
              <a:t>SignalR</a:t>
            </a:r>
            <a:r>
              <a:rPr lang="en-US" dirty="0"/>
              <a:t> keeps track of connected clients managing their lifecycle and handling events like connection, reconnection, and disconnection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38389-81EE-F09E-7EDB-A700A18F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449F6F-7008-11FA-2BC4-9B00985C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3" name="Titel 42">
            <a:extLst>
              <a:ext uri="{FF2B5EF4-FFF2-40B4-BE49-F238E27FC236}">
                <a16:creationId xmlns:a16="http://schemas.microsoft.com/office/drawing/2014/main" id="{E3E2A8B2-B81F-D776-FB07-6EBEF114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Concepts of </a:t>
            </a:r>
            <a:r>
              <a:rPr lang="de-DE" dirty="0">
                <a:solidFill>
                  <a:srgbClr val="2DFA87"/>
                </a:solidFill>
              </a:rPr>
              <a:t>SignalR</a:t>
            </a:r>
            <a:endParaRPr lang="de-DE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C87EFF0F-6B78-97D2-6FBA-1978AAE991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8885" y="1270977"/>
            <a:ext cx="2700000" cy="864406"/>
          </a:xfrm>
        </p:spPr>
        <p:txBody>
          <a:bodyPr/>
          <a:lstStyle/>
          <a:p>
            <a:pPr lvl="5"/>
            <a:r>
              <a:rPr lang="de-DE" dirty="0"/>
              <a:t>Bidirectional Communication</a:t>
            </a:r>
          </a:p>
        </p:txBody>
      </p:sp>
      <p:sp>
        <p:nvSpPr>
          <p:cNvPr id="124" name="Textplatzhalter 123">
            <a:extLst>
              <a:ext uri="{FF2B5EF4-FFF2-40B4-BE49-F238E27FC236}">
                <a16:creationId xmlns:a16="http://schemas.microsoft.com/office/drawing/2014/main" id="{051DE1AE-E3E9-B042-73B2-4CB043A449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8885" y="2288652"/>
            <a:ext cx="2700000" cy="864406"/>
          </a:xfrm>
        </p:spPr>
        <p:txBody>
          <a:bodyPr/>
          <a:lstStyle/>
          <a:p>
            <a:pPr lvl="5"/>
            <a:r>
              <a:rPr lang="de-DE" dirty="0"/>
              <a:t>Hubs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794D34FA-9344-B5EF-CF69-CAE1064F0F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8885" y="3306327"/>
            <a:ext cx="2700000" cy="864406"/>
          </a:xfrm>
        </p:spPr>
        <p:txBody>
          <a:bodyPr/>
          <a:lstStyle/>
          <a:p>
            <a:pPr lvl="5"/>
            <a:r>
              <a:rPr lang="en-US" b="1" i="0" dirty="0">
                <a:effectLst/>
                <a:latin typeface="Söhne"/>
              </a:rPr>
              <a:t>Connection Manager</a:t>
            </a:r>
            <a:endParaRPr lang="de-DE" dirty="0"/>
          </a:p>
        </p:txBody>
      </p:sp>
      <p:sp>
        <p:nvSpPr>
          <p:cNvPr id="2" name="Inhaltsplatzhalter 15">
            <a:extLst>
              <a:ext uri="{FF2B5EF4-FFF2-40B4-BE49-F238E27FC236}">
                <a16:creationId xmlns:a16="http://schemas.microsoft.com/office/drawing/2014/main" id="{DC068F90-BB55-5176-9241-47BBBEF25159}"/>
              </a:ext>
            </a:extLst>
          </p:cNvPr>
          <p:cNvSpPr txBox="1">
            <a:spLocks/>
          </p:cNvSpPr>
          <p:nvPr/>
        </p:nvSpPr>
        <p:spPr bwMode="gray">
          <a:xfrm>
            <a:off x="3563489" y="4410483"/>
            <a:ext cx="7920000" cy="864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cap="none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600" kern="1200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de-DE" sz="2000" kern="1200" cap="none" spc="4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10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SignalR</a:t>
            </a:r>
            <a:r>
              <a:rPr lang="en-US" dirty="0"/>
              <a:t> uses a messaging system to send data between clients and servers. Messages can be simple text, JSON, or even binary data, depending on the application's requirements</a:t>
            </a:r>
          </a:p>
        </p:txBody>
      </p:sp>
      <p:sp>
        <p:nvSpPr>
          <p:cNvPr id="6" name="Textplatzhalter 45">
            <a:extLst>
              <a:ext uri="{FF2B5EF4-FFF2-40B4-BE49-F238E27FC236}">
                <a16:creationId xmlns:a16="http://schemas.microsoft.com/office/drawing/2014/main" id="{B1CC003B-BFEF-108B-F4B4-8BA75AF52406}"/>
              </a:ext>
            </a:extLst>
          </p:cNvPr>
          <p:cNvSpPr txBox="1">
            <a:spLocks/>
          </p:cNvSpPr>
          <p:nvPr/>
        </p:nvSpPr>
        <p:spPr bwMode="gray">
          <a:xfrm>
            <a:off x="498885" y="4343581"/>
            <a:ext cx="2700000" cy="864406"/>
          </a:xfrm>
          <a:prstGeom prst="homePlate">
            <a:avLst>
              <a:gd name="adj" fmla="val 27582"/>
            </a:avLst>
          </a:prstGeom>
          <a:solidFill>
            <a:srgbClr val="00CA75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cap="none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600" kern="1200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de-DE" sz="2000" kern="1200" cap="none" spc="4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10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5"/>
            <a:r>
              <a:rPr lang="en-US" b="1" dirty="0">
                <a:latin typeface="Söhne"/>
              </a:rPr>
              <a:t>Message Handling</a:t>
            </a:r>
            <a:endParaRPr lang="en-US" dirty="0"/>
          </a:p>
        </p:txBody>
      </p:sp>
      <p:sp>
        <p:nvSpPr>
          <p:cNvPr id="11" name="Inhaltsplatzhalter 15">
            <a:extLst>
              <a:ext uri="{FF2B5EF4-FFF2-40B4-BE49-F238E27FC236}">
                <a16:creationId xmlns:a16="http://schemas.microsoft.com/office/drawing/2014/main" id="{B1E2F9D3-0FEB-EC4D-B9D1-0E5E5BB005DC}"/>
              </a:ext>
            </a:extLst>
          </p:cNvPr>
          <p:cNvSpPr txBox="1">
            <a:spLocks/>
          </p:cNvSpPr>
          <p:nvPr/>
        </p:nvSpPr>
        <p:spPr bwMode="gray">
          <a:xfrm>
            <a:off x="3559135" y="5429934"/>
            <a:ext cx="7920000" cy="864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cap="none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600" kern="1200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de-DE" sz="2000" kern="1200" cap="none" spc="4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10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SignalR allows clients to be organized into groups, enabling targeted message broadcasting. This feature is particularly useful for scenarios where specific subsets of clients need to receive updates.</a:t>
            </a:r>
          </a:p>
        </p:txBody>
      </p:sp>
      <p:sp>
        <p:nvSpPr>
          <p:cNvPr id="12" name="Textplatzhalter 45">
            <a:extLst>
              <a:ext uri="{FF2B5EF4-FFF2-40B4-BE49-F238E27FC236}">
                <a16:creationId xmlns:a16="http://schemas.microsoft.com/office/drawing/2014/main" id="{B14BDCE1-E524-65CF-334A-D457E30FD87B}"/>
              </a:ext>
            </a:extLst>
          </p:cNvPr>
          <p:cNvSpPr txBox="1">
            <a:spLocks/>
          </p:cNvSpPr>
          <p:nvPr/>
        </p:nvSpPr>
        <p:spPr bwMode="gray">
          <a:xfrm>
            <a:off x="498885" y="5429934"/>
            <a:ext cx="2700000" cy="864406"/>
          </a:xfrm>
          <a:prstGeom prst="homePlate">
            <a:avLst>
              <a:gd name="adj" fmla="val 27582"/>
            </a:avLst>
          </a:prstGeom>
          <a:solidFill>
            <a:schemeClr val="accent1"/>
          </a:solidFill>
        </p:spPr>
        <p:txBody>
          <a:bodyPr vert="horz" lIns="180000" tIns="36000" rIns="72000" bIns="360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cap="none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§"/>
              <a:defRPr lang="de-DE" sz="1600" kern="1200" spc="4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1600" kern="1200" spc="4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360000" indent="-36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lang="de-DE" sz="2000" kern="1200" cap="none" spc="4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de-DE" sz="2000" kern="1200" cap="none" spc="100" baseline="0" noProof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5"/>
            <a:r>
              <a:rPr lang="en-US" b="1">
                <a:latin typeface="Söhne"/>
              </a:rPr>
              <a:t>Groups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haltsplatzhalter 137">
            <a:extLst>
              <a:ext uri="{FF2B5EF4-FFF2-40B4-BE49-F238E27FC236}">
                <a16:creationId xmlns:a16="http://schemas.microsoft.com/office/drawing/2014/main" id="{0C32BD2B-59E5-FEC4-5312-74E605C403F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74270" y="1304512"/>
            <a:ext cx="7920000" cy="1667287"/>
          </a:xfrm>
        </p:spPr>
        <p:txBody>
          <a:bodyPr/>
          <a:lstStyle/>
          <a:p>
            <a:pPr lvl="1"/>
            <a:r>
              <a:rPr lang="en-US" dirty="0" err="1"/>
              <a:t>SignalR</a:t>
            </a:r>
            <a:r>
              <a:rPr lang="en-US" dirty="0"/>
              <a:t> supports multiple transport mechanisms, and the framework intelligently selects the most suitable based on the capabilities of the client and server.	</a:t>
            </a:r>
          </a:p>
          <a:p>
            <a:pPr lvl="2"/>
            <a:r>
              <a:rPr lang="en-US" dirty="0" err="1"/>
              <a:t>WebSockets</a:t>
            </a:r>
            <a:r>
              <a:rPr lang="en-US" dirty="0"/>
              <a:t> (Upgrade header to change from HTTP Protocol to </a:t>
            </a:r>
            <a:r>
              <a:rPr lang="en-US" dirty="0" err="1"/>
              <a:t>Websocket</a:t>
            </a:r>
            <a:r>
              <a:rPr lang="en-US" dirty="0"/>
              <a:t> Protocol)</a:t>
            </a:r>
          </a:p>
          <a:p>
            <a:pPr lvl="2"/>
            <a:r>
              <a:rPr lang="en-US" dirty="0"/>
              <a:t>Server-Sent Events (SSE) </a:t>
            </a:r>
          </a:p>
          <a:p>
            <a:pPr lvl="2"/>
            <a:r>
              <a:rPr lang="en-US" dirty="0"/>
              <a:t>long polling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38389-81EE-F09E-7EDB-A700A18F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449F6F-7008-11FA-2BC4-9B00985C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3" name="Titel 42">
            <a:extLst>
              <a:ext uri="{FF2B5EF4-FFF2-40B4-BE49-F238E27FC236}">
                <a16:creationId xmlns:a16="http://schemas.microsoft.com/office/drawing/2014/main" id="{E3E2A8B2-B81F-D776-FB07-6EBEF114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Concepts of </a:t>
            </a:r>
            <a:r>
              <a:rPr lang="de-DE" dirty="0">
                <a:solidFill>
                  <a:srgbClr val="2DFA87"/>
                </a:solidFill>
              </a:rPr>
              <a:t>SignalR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794D34FA-9344-B5EF-CF69-CAE1064F0F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020" y="1301622"/>
            <a:ext cx="2700000" cy="864406"/>
          </a:xfrm>
          <a:solidFill>
            <a:srgbClr val="00CA75"/>
          </a:solidFill>
        </p:spPr>
        <p:txBody>
          <a:bodyPr/>
          <a:lstStyle/>
          <a:p>
            <a:pPr lvl="5"/>
            <a:r>
              <a:rPr lang="en-US" b="1" i="0" dirty="0">
                <a:effectLst/>
                <a:latin typeface="Söhne"/>
              </a:rPr>
              <a:t>Transport Layer</a:t>
            </a:r>
            <a:endParaRPr lang="de-DE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F0EE980-DA0A-EE8C-9139-B85E3E42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15819"/>
            <a:ext cx="11712791" cy="348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haltsplatzhalter 137">
            <a:extLst>
              <a:ext uri="{FF2B5EF4-FFF2-40B4-BE49-F238E27FC236}">
                <a16:creationId xmlns:a16="http://schemas.microsoft.com/office/drawing/2014/main" id="{0C32BD2B-59E5-FEC4-5312-74E605C403F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901" y="1105901"/>
            <a:ext cx="6967612" cy="4990099"/>
          </a:xfrm>
        </p:spPr>
        <p:txBody>
          <a:bodyPr/>
          <a:lstStyle/>
          <a:p>
            <a:pPr lvl="1"/>
            <a:r>
              <a:rPr lang="en-US" dirty="0"/>
              <a:t>Scale up means using a larger server (or a larger VM) with more RAM, CPUs, </a:t>
            </a:r>
            <a:r>
              <a:rPr lang="en-US" dirty="0" err="1"/>
              <a:t>etc</a:t>
            </a:r>
            <a:r>
              <a:rPr lang="en-US" dirty="0"/>
              <a:t> or simply adding more servers to handle the load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b="1" dirty="0"/>
              <a:t>The Problem we run into is that a client that is connected to one server will not receive messages sent from another server</a:t>
            </a:r>
          </a:p>
          <a:p>
            <a:pPr marL="0" lvl="1" indent="0">
              <a:buNone/>
            </a:pPr>
            <a:endParaRPr lang="en-US" b="1" dirty="0"/>
          </a:p>
          <a:p>
            <a:pPr lvl="1"/>
            <a:r>
              <a:rPr lang="en-US" dirty="0"/>
              <a:t>One way to solve this is to use what is called a </a:t>
            </a:r>
            <a:r>
              <a:rPr lang="en-US" b="1" dirty="0"/>
              <a:t>backplane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With a backplane enabled, each application instance sends messages to the backplane, and the backplane forwards them to the other application instances</a:t>
            </a:r>
          </a:p>
          <a:p>
            <a:pPr marL="216000" lvl="2" indent="0">
              <a:buNone/>
            </a:pPr>
            <a:endParaRPr lang="en-US" dirty="0"/>
          </a:p>
          <a:p>
            <a:pPr lvl="1"/>
            <a:r>
              <a:rPr lang="en-US" b="1" dirty="0"/>
              <a:t>Redis</a:t>
            </a:r>
            <a:r>
              <a:rPr lang="en-US" dirty="0"/>
              <a:t> - An in-memory key-value store. Redis supports a publish/subscribe ("pub/sub") pattern for sending messages.</a:t>
            </a:r>
          </a:p>
          <a:p>
            <a:pPr lvl="1"/>
            <a:r>
              <a:rPr lang="en-US" b="1" dirty="0"/>
              <a:t>SQL Server - </a:t>
            </a:r>
            <a:r>
              <a:rPr lang="en-US" dirty="0"/>
              <a:t>The SQL Server backplane writes messages to SQL table</a:t>
            </a:r>
            <a:endParaRPr lang="en-US" b="1" dirty="0"/>
          </a:p>
          <a:p>
            <a:pPr marL="0" lvl="1" indent="0">
              <a:buNone/>
            </a:pPr>
            <a:endParaRPr lang="en-US" b="1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38389-81EE-F09E-7EDB-A700A18F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449F6F-7008-11FA-2BC4-9B00985C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3" name="Titel 42">
            <a:extLst>
              <a:ext uri="{FF2B5EF4-FFF2-40B4-BE49-F238E27FC236}">
                <a16:creationId xmlns:a16="http://schemas.microsoft.com/office/drawing/2014/main" id="{E3E2A8B2-B81F-D776-FB07-6EBEF114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SignalR </a:t>
            </a:r>
            <a:r>
              <a:rPr lang="de-DE" dirty="0">
                <a:solidFill>
                  <a:srgbClr val="2DFA87"/>
                </a:solidFill>
              </a:rPr>
              <a:t>Scaleout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FA941E-1B5F-9C42-4E5D-C8C9C7B4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3" y="1524000"/>
            <a:ext cx="416169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2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haltsplatzhalter 137">
            <a:extLst>
              <a:ext uri="{FF2B5EF4-FFF2-40B4-BE49-F238E27FC236}">
                <a16:creationId xmlns:a16="http://schemas.microsoft.com/office/drawing/2014/main" id="{0C32BD2B-59E5-FEC4-5312-74E605C403F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900" y="1105901"/>
            <a:ext cx="10850499" cy="1667287"/>
          </a:xfrm>
        </p:spPr>
        <p:txBody>
          <a:bodyPr/>
          <a:lstStyle/>
          <a:p>
            <a:pPr lvl="1"/>
            <a:r>
              <a:rPr lang="en-US" dirty="0"/>
              <a:t>Only recommended when it runs in the same data center as the </a:t>
            </a:r>
            <a:r>
              <a:rPr lang="en-US" dirty="0" err="1"/>
              <a:t>SignalR</a:t>
            </a:r>
            <a:r>
              <a:rPr lang="en-US" dirty="0"/>
              <a:t> app.</a:t>
            </a:r>
            <a:br>
              <a:rPr lang="en-US" dirty="0"/>
            </a:br>
            <a:r>
              <a:rPr lang="en-US" dirty="0"/>
              <a:t> Otherwise, network latency degrades performance. </a:t>
            </a:r>
          </a:p>
          <a:p>
            <a:pPr lvl="1"/>
            <a:r>
              <a:rPr lang="en-US" dirty="0"/>
              <a:t>If your </a:t>
            </a:r>
            <a:r>
              <a:rPr lang="en-US" dirty="0" err="1"/>
              <a:t>SignalR</a:t>
            </a:r>
            <a:r>
              <a:rPr lang="en-US" dirty="0"/>
              <a:t> app is running in the Azure cloud, Azure </a:t>
            </a:r>
            <a:r>
              <a:rPr lang="en-US" dirty="0" err="1"/>
              <a:t>SignalR</a:t>
            </a:r>
            <a:r>
              <a:rPr lang="en-US" dirty="0"/>
              <a:t> Service is highly recommended instead of a backplane</a:t>
            </a:r>
          </a:p>
          <a:p>
            <a:pPr lvl="2"/>
            <a:r>
              <a:rPr lang="en-US" dirty="0"/>
              <a:t>Can build serverless applications using functions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38389-81EE-F09E-7EDB-A700A18F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02.12.2023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449F6F-7008-11FA-2BC4-9B00985C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279D-9EEE-4375-932F-276CB614E9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3" name="Titel 42">
            <a:extLst>
              <a:ext uri="{FF2B5EF4-FFF2-40B4-BE49-F238E27FC236}">
                <a16:creationId xmlns:a16="http://schemas.microsoft.com/office/drawing/2014/main" id="{E3E2A8B2-B81F-D776-FB07-6EBEF114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SignalR </a:t>
            </a:r>
            <a:r>
              <a:rPr lang="de-DE" dirty="0">
                <a:solidFill>
                  <a:srgbClr val="2DFA87"/>
                </a:solidFill>
              </a:rPr>
              <a:t>Scaleout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C7311E6-87AD-1CC1-5ABB-E869AA57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0" y="2258399"/>
            <a:ext cx="10287000" cy="39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Accso 2023">
  <a:themeElements>
    <a:clrScheme name="Accso">
      <a:dk1>
        <a:srgbClr val="000000"/>
      </a:dk1>
      <a:lt1>
        <a:srgbClr val="FFFFFF"/>
      </a:lt1>
      <a:dk2>
        <a:srgbClr val="00CA75"/>
      </a:dk2>
      <a:lt2>
        <a:srgbClr val="E7E6E6"/>
      </a:lt2>
      <a:accent1>
        <a:srgbClr val="00CA75"/>
      </a:accent1>
      <a:accent2>
        <a:srgbClr val="6C72B5"/>
      </a:accent2>
      <a:accent3>
        <a:srgbClr val="5BD4FF"/>
      </a:accent3>
      <a:accent4>
        <a:srgbClr val="2D95BF"/>
      </a:accent4>
      <a:accent5>
        <a:srgbClr val="FF8327"/>
      </a:accent5>
      <a:accent6>
        <a:srgbClr val="DB4123"/>
      </a:accent6>
      <a:hlink>
        <a:srgbClr val="000000"/>
      </a:hlink>
      <a:folHlink>
        <a:srgbClr val="44546A"/>
      </a:folHlink>
    </a:clrScheme>
    <a:fontScheme name="Accso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 anchorCtr="0"/>
      <a:lstStyle>
        <a:defPPr algn="l">
          <a:defRPr sz="2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 cap="flat">
          <a:solidFill>
            <a:schemeClr val="accent1"/>
          </a:solidFill>
          <a:bevel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300"/>
          </a:spcBef>
          <a:spcAft>
            <a:spcPts val="300"/>
          </a:spcAft>
          <a:buClrTx/>
          <a:buSzTx/>
          <a:buFontTx/>
          <a:buNone/>
          <a:tabLst/>
          <a:defRPr kumimoji="0" sz="1600" b="0" i="0" u="none" strike="noStrike" kern="1200" cap="none" spc="4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Calibri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so_Vorlage_aktuell" id="{50D9FD23-15B5-CB49-97C8-88F3D2B68728}" vid="{865B9088-D009-3248-A6DF-FDAE8944B25C}"/>
    </a:ext>
  </a:extLst>
</a:theme>
</file>

<file path=ppt/theme/theme2.xml><?xml version="1.0" encoding="utf-8"?>
<a:theme xmlns:a="http://schemas.openxmlformats.org/drawingml/2006/main" name="Office">
  <a:themeElements>
    <a:clrScheme name="Accso">
      <a:dk1>
        <a:srgbClr val="000000"/>
      </a:dk1>
      <a:lt1>
        <a:srgbClr val="FFFFFF"/>
      </a:lt1>
      <a:dk2>
        <a:srgbClr val="00CA75"/>
      </a:dk2>
      <a:lt2>
        <a:srgbClr val="E7E6E6"/>
      </a:lt2>
      <a:accent1>
        <a:srgbClr val="00CA75"/>
      </a:accent1>
      <a:accent2>
        <a:srgbClr val="6C72B5"/>
      </a:accent2>
      <a:accent3>
        <a:srgbClr val="5BD4FF"/>
      </a:accent3>
      <a:accent4>
        <a:srgbClr val="2D95BF"/>
      </a:accent4>
      <a:accent5>
        <a:srgbClr val="FF8327"/>
      </a:accent5>
      <a:accent6>
        <a:srgbClr val="DB4123"/>
      </a:accent6>
      <a:hlink>
        <a:srgbClr val="000000"/>
      </a:hlink>
      <a:folHlink>
        <a:srgbClr val="44546A"/>
      </a:folHlink>
    </a:clrScheme>
    <a:fontScheme name="Accso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Accso">
      <a:dk1>
        <a:srgbClr val="000000"/>
      </a:dk1>
      <a:lt1>
        <a:srgbClr val="FFFFFF"/>
      </a:lt1>
      <a:dk2>
        <a:srgbClr val="00CA75"/>
      </a:dk2>
      <a:lt2>
        <a:srgbClr val="E7E6E6"/>
      </a:lt2>
      <a:accent1>
        <a:srgbClr val="00CA75"/>
      </a:accent1>
      <a:accent2>
        <a:srgbClr val="6C72B5"/>
      </a:accent2>
      <a:accent3>
        <a:srgbClr val="5BD4FF"/>
      </a:accent3>
      <a:accent4>
        <a:srgbClr val="2D95BF"/>
      </a:accent4>
      <a:accent5>
        <a:srgbClr val="FF8327"/>
      </a:accent5>
      <a:accent6>
        <a:srgbClr val="DB4123"/>
      </a:accent6>
      <a:hlink>
        <a:srgbClr val="000000"/>
      </a:hlink>
      <a:folHlink>
        <a:srgbClr val="44546A"/>
      </a:folHlink>
    </a:clrScheme>
    <a:fontScheme name="Accso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186029C7B62143B9199C5F17E3542A" ma:contentTypeVersion="19" ma:contentTypeDescription="Ein neues Dokument erstellen." ma:contentTypeScope="" ma:versionID="7f8e908b36e9171d5bd1c54a814703a2">
  <xsd:schema xmlns:xsd="http://www.w3.org/2001/XMLSchema" xmlns:xs="http://www.w3.org/2001/XMLSchema" xmlns:p="http://schemas.microsoft.com/office/2006/metadata/properties" xmlns:ns2="65e63f79-38d4-4d08-8e3a-3c77cede0032" xmlns:ns3="c3e4600b-9765-4c6f-b1e1-cf01664a61c9" targetNamespace="http://schemas.microsoft.com/office/2006/metadata/properties" ma:root="true" ma:fieldsID="dcc1d890c3044071a4c46cdef9149a24" ns2:_="" ns3:_="">
    <xsd:import namespace="65e63f79-38d4-4d08-8e3a-3c77cede0032"/>
    <xsd:import namespace="c3e4600b-9765-4c6f-b1e1-cf01664a61c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63f79-38d4-4d08-8e3a-3c77cede00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Zuletzt freigegeben nach Benutz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Zuletzt freigegeben nach Zeitpunkt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029aaa56-240a-4db1-82b1-53b19e36d937}" ma:internalName="TaxCatchAll" ma:showField="CatchAllData" ma:web="65e63f79-38d4-4d08-8e3a-3c77cede00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e4600b-9765-4c6f-b1e1-cf01664a6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Bildmarkierungen" ma:readOnly="false" ma:fieldId="{5cf76f15-5ced-4ddc-b409-7134ff3c332f}" ma:taxonomyMulti="true" ma:sspId="5e33ed9d-9f8f-4b81-bc4d-d1918748013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e63f79-38d4-4d08-8e3a-3c77cede0032" xsi:nil="true"/>
    <lcf76f155ced4ddcb4097134ff3c332f xmlns="c3e4600b-9765-4c6f-b1e1-cf01664a61c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F0F8A6-0C93-4AF8-B99F-FAF0FB82ED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DB23FB-DDC6-4F23-AC45-CEF548AA0F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e63f79-38d4-4d08-8e3a-3c77cede0032"/>
    <ds:schemaRef ds:uri="c3e4600b-9765-4c6f-b1e1-cf01664a61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F549CB-DB72-4F77-94AE-2B6E4A1A5F04}">
  <ds:schemaRefs>
    <ds:schemaRef ds:uri="http://schemas.microsoft.com/office/2006/metadata/properties"/>
    <ds:schemaRef ds:uri="http://schemas.microsoft.com/office/infopath/2007/PartnerControls"/>
    <ds:schemaRef ds:uri="65e63f79-38d4-4d08-8e3a-3c77cede0032"/>
    <ds:schemaRef ds:uri="c3e4600b-9765-4c6f-b1e1-cf01664a61c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Accso_Vorlage_aktuell (1)</Template>
  <TotalTime>7602</TotalTime>
  <Words>656</Words>
  <Application>Microsoft Office PowerPoint</Application>
  <PresentationFormat>Widescreen</PresentationFormat>
  <Paragraphs>82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bold</vt:lpstr>
      <vt:lpstr>Segoe UI</vt:lpstr>
      <vt:lpstr>Söhne</vt:lpstr>
      <vt:lpstr>Wingdings</vt:lpstr>
      <vt:lpstr>Master Accso 2023</vt:lpstr>
      <vt:lpstr>PowerPoint Presentation</vt:lpstr>
      <vt:lpstr>About Me</vt:lpstr>
      <vt:lpstr>PowerPoint Presentation</vt:lpstr>
      <vt:lpstr>PowerPoint Presentation</vt:lpstr>
      <vt:lpstr>PowerPoint Presentation</vt:lpstr>
      <vt:lpstr>Key Concepts of SignalR</vt:lpstr>
      <vt:lpstr>Key Concepts of SignalR</vt:lpstr>
      <vt:lpstr>SignalR Scaleout</vt:lpstr>
      <vt:lpstr>SignalR Scaleout</vt:lpstr>
      <vt:lpstr>PowerPoint Presentation</vt:lpstr>
      <vt:lpstr>PowerPoint Presentation</vt:lpstr>
      <vt:lpstr>Reference Documentation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Thompson, Neil</dc:creator>
  <cp:lastModifiedBy>Thompson, Neil</cp:lastModifiedBy>
  <cp:revision>5</cp:revision>
  <dcterms:created xsi:type="dcterms:W3CDTF">2023-11-16T07:10:54Z</dcterms:created>
  <dcterms:modified xsi:type="dcterms:W3CDTF">2023-12-01T23:35:35Z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hb@heikeberger.de</vt:lpwstr>
  </property>
  <property fmtid="{D5CDD505-2E9C-101B-9397-08002B2CF9AE}" pid="3" name="ContentTypeId">
    <vt:lpwstr>0x010100CD186029C7B62143B9199C5F17E3542A</vt:lpwstr>
  </property>
  <property fmtid="{D5CDD505-2E9C-101B-9397-08002B2CF9AE}" pid="4" name="MediaServiceImageTags">
    <vt:lpwstr/>
  </property>
</Properties>
</file>